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65" r:id="rId12"/>
    <p:sldId id="266" r:id="rId13"/>
    <p:sldId id="268"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DDB9B-E804-452D-860B-D1A70DA107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F454588-8098-4043-B7EC-7362CED5D267}">
      <dgm:prSet phldrT="[Текст]" custT="1"/>
      <dgm:spPr/>
      <dgm:t>
        <a:bodyPr/>
        <a:lstStyle/>
        <a:p>
          <a:r>
            <a:rPr lang="ru-RU" sz="1600" b="1" dirty="0" smtClean="0">
              <a:latin typeface="Arial" panose="020B0604020202020204" pitchFamily="34" charset="0"/>
              <a:cs typeface="Arial" panose="020B0604020202020204" pitchFamily="34" charset="0"/>
            </a:rPr>
            <a:t>ГЛАВНЫЙ СУДЬЯ/ ЗАМЕСТИТЕЛИ ГЛАВНОГО СУДЬИ</a:t>
          </a:r>
          <a:endParaRPr lang="ru-RU" sz="1600" b="1" dirty="0">
            <a:latin typeface="Arial" panose="020B0604020202020204" pitchFamily="34" charset="0"/>
            <a:cs typeface="Arial" panose="020B0604020202020204" pitchFamily="34" charset="0"/>
          </a:endParaRPr>
        </a:p>
      </dgm:t>
    </dgm:pt>
    <dgm:pt modelId="{1626580D-01DC-4E8B-A39C-1DC8A1053CC5}" type="parTrans" cxnId="{5830F9D3-B86F-4E65-9AFB-5CCA70692057}">
      <dgm:prSet/>
      <dgm:spPr/>
      <dgm:t>
        <a:bodyPr/>
        <a:lstStyle/>
        <a:p>
          <a:endParaRPr lang="ru-RU"/>
        </a:p>
      </dgm:t>
    </dgm:pt>
    <dgm:pt modelId="{F17C5315-2CC0-471A-B456-CDE34C907F36}" type="sibTrans" cxnId="{5830F9D3-B86F-4E65-9AFB-5CCA70692057}">
      <dgm:prSet/>
      <dgm:spPr/>
      <dgm:t>
        <a:bodyPr/>
        <a:lstStyle/>
        <a:p>
          <a:endParaRPr lang="ru-RU"/>
        </a:p>
      </dgm:t>
    </dgm:pt>
    <dgm:pt modelId="{12210122-482C-4454-A529-BE7CFF12E93F}">
      <dgm:prSet phldrT="[Текст]" custT="1"/>
      <dgm:spPr/>
      <dgm:t>
        <a:bodyPr/>
        <a:lstStyle/>
        <a:p>
          <a:r>
            <a:rPr lang="ru-RU" sz="1600" b="1" dirty="0" smtClean="0">
              <a:latin typeface="Arial" panose="020B0604020202020204" pitchFamily="34" charset="0"/>
              <a:cs typeface="Arial" panose="020B0604020202020204" pitchFamily="34" charset="0"/>
            </a:rPr>
            <a:t>ВЕДУЩИЕ СУДЬИ</a:t>
          </a:r>
          <a:endParaRPr lang="ru-RU" sz="1600" b="1" dirty="0">
            <a:latin typeface="Arial" panose="020B0604020202020204" pitchFamily="34" charset="0"/>
            <a:cs typeface="Arial" panose="020B0604020202020204" pitchFamily="34" charset="0"/>
          </a:endParaRPr>
        </a:p>
      </dgm:t>
    </dgm:pt>
    <dgm:pt modelId="{97C4EB5E-7A68-45F4-B445-019452ED5940}" type="parTrans" cxnId="{1A7E6266-0BDA-40D3-A03C-EE24AC28F7E1}">
      <dgm:prSet/>
      <dgm:spPr/>
      <dgm:t>
        <a:bodyPr/>
        <a:lstStyle/>
        <a:p>
          <a:endParaRPr lang="ru-RU"/>
        </a:p>
      </dgm:t>
    </dgm:pt>
    <dgm:pt modelId="{59338C5F-0C60-4E18-A78C-67E2CFD7BCDF}" type="sibTrans" cxnId="{1A7E6266-0BDA-40D3-A03C-EE24AC28F7E1}">
      <dgm:prSet/>
      <dgm:spPr/>
      <dgm:t>
        <a:bodyPr/>
        <a:lstStyle/>
        <a:p>
          <a:endParaRPr lang="ru-RU"/>
        </a:p>
      </dgm:t>
    </dgm:pt>
    <dgm:pt modelId="{E2D8C137-D233-4CA0-BA21-73163654D49D}">
      <dgm:prSet phldrT="[Текст]" custT="1"/>
      <dgm:spPr/>
      <dgm:t>
        <a:bodyPr/>
        <a:lstStyle/>
        <a:p>
          <a:r>
            <a:rPr lang="ru-RU" sz="1600" b="1" dirty="0" smtClean="0">
              <a:latin typeface="Arial" panose="020B0604020202020204" pitchFamily="34" charset="0"/>
              <a:cs typeface="Arial" panose="020B0604020202020204" pitchFamily="34" charset="0"/>
            </a:rPr>
            <a:t>ГЛАВНЫЙ СЕКРЕТАРЬ / ЗАМЕСТИТЕЛИ ГЛАВНОГО СЕКРЕТАРЯ</a:t>
          </a:r>
          <a:endParaRPr lang="ru-RU" sz="1600" b="1" dirty="0">
            <a:latin typeface="Arial" panose="020B0604020202020204" pitchFamily="34" charset="0"/>
            <a:cs typeface="Arial" panose="020B0604020202020204" pitchFamily="34" charset="0"/>
          </a:endParaRPr>
        </a:p>
      </dgm:t>
    </dgm:pt>
    <dgm:pt modelId="{03C0E1D2-1E9B-4A7B-93AF-984C9FC99312}" type="parTrans" cxnId="{47EB2B57-E7B0-4429-88D2-2DF1C5DBE929}">
      <dgm:prSet/>
      <dgm:spPr/>
      <dgm:t>
        <a:bodyPr/>
        <a:lstStyle/>
        <a:p>
          <a:endParaRPr lang="ru-RU"/>
        </a:p>
      </dgm:t>
    </dgm:pt>
    <dgm:pt modelId="{B9CAB2F8-708D-4FE0-B2BB-BB03C8CE7E1B}" type="sibTrans" cxnId="{47EB2B57-E7B0-4429-88D2-2DF1C5DBE929}">
      <dgm:prSet/>
      <dgm:spPr/>
      <dgm:t>
        <a:bodyPr/>
        <a:lstStyle/>
        <a:p>
          <a:endParaRPr lang="ru-RU"/>
        </a:p>
      </dgm:t>
    </dgm:pt>
    <dgm:pt modelId="{F3454039-6CE3-4EC7-B49F-461059025BED}">
      <dgm:prSet phldrT="[Текст]" custT="1"/>
      <dgm:spPr/>
      <dgm:t>
        <a:bodyPr/>
        <a:lstStyle/>
        <a:p>
          <a:r>
            <a:rPr lang="ru-RU" sz="1600" b="1" dirty="0" smtClean="0">
              <a:latin typeface="Arial" panose="020B0604020202020204" pitchFamily="34" charset="0"/>
              <a:cs typeface="Arial" panose="020B0604020202020204" pitchFamily="34" charset="0"/>
            </a:rPr>
            <a:t>СУДЬИ-СЕКРЕТАРИ</a:t>
          </a:r>
          <a:endParaRPr lang="ru-RU" sz="1600" b="1" dirty="0">
            <a:latin typeface="Arial" panose="020B0604020202020204" pitchFamily="34" charset="0"/>
            <a:cs typeface="Arial" panose="020B0604020202020204" pitchFamily="34" charset="0"/>
          </a:endParaRPr>
        </a:p>
      </dgm:t>
    </dgm:pt>
    <dgm:pt modelId="{E2C800DA-F94D-42C6-A833-BE12D42704EB}" type="parTrans" cxnId="{B4F03B79-BCEE-44A0-8AA8-8FB7F1F232DA}">
      <dgm:prSet/>
      <dgm:spPr/>
      <dgm:t>
        <a:bodyPr/>
        <a:lstStyle/>
        <a:p>
          <a:endParaRPr lang="ru-RU"/>
        </a:p>
      </dgm:t>
    </dgm:pt>
    <dgm:pt modelId="{CCB30782-9DF9-41F9-9DF8-8ACF5EBB91E0}" type="sibTrans" cxnId="{B4F03B79-BCEE-44A0-8AA8-8FB7F1F232DA}">
      <dgm:prSet/>
      <dgm:spPr/>
      <dgm:t>
        <a:bodyPr/>
        <a:lstStyle/>
        <a:p>
          <a:endParaRPr lang="ru-RU"/>
        </a:p>
      </dgm:t>
    </dgm:pt>
    <dgm:pt modelId="{16D20B34-983D-4A3D-8F4F-2E2D83BEB360}">
      <dgm:prSet phldrT="[Текст]" custT="1"/>
      <dgm:spPr/>
      <dgm:t>
        <a:bodyPr/>
        <a:lstStyle/>
        <a:p>
          <a:r>
            <a:rPr lang="ru-RU" sz="1600" b="1" dirty="0" smtClean="0">
              <a:latin typeface="Arial" panose="020B0604020202020204" pitchFamily="34" charset="0"/>
              <a:cs typeface="Arial" panose="020B0604020202020204" pitchFamily="34" charset="0"/>
            </a:rPr>
            <a:t>ВРАЧ / КОМЕНДАНТ</a:t>
          </a:r>
          <a:endParaRPr lang="ru-RU" sz="1600" b="1" dirty="0">
            <a:latin typeface="Arial" panose="020B0604020202020204" pitchFamily="34" charset="0"/>
            <a:cs typeface="Arial" panose="020B0604020202020204" pitchFamily="34" charset="0"/>
          </a:endParaRPr>
        </a:p>
      </dgm:t>
    </dgm:pt>
    <dgm:pt modelId="{17673BD2-2C2D-4D12-9119-34B994667DDD}" type="parTrans" cxnId="{F8BBDE91-78BB-4148-B2AE-F4180FF54014}">
      <dgm:prSet/>
      <dgm:spPr/>
      <dgm:t>
        <a:bodyPr/>
        <a:lstStyle/>
        <a:p>
          <a:endParaRPr lang="ru-RU"/>
        </a:p>
      </dgm:t>
    </dgm:pt>
    <dgm:pt modelId="{2F437BA2-4FC9-4451-AA44-747D595DEE6B}" type="sibTrans" cxnId="{F8BBDE91-78BB-4148-B2AE-F4180FF54014}">
      <dgm:prSet/>
      <dgm:spPr/>
      <dgm:t>
        <a:bodyPr/>
        <a:lstStyle/>
        <a:p>
          <a:endParaRPr lang="ru-RU"/>
        </a:p>
      </dgm:t>
    </dgm:pt>
    <dgm:pt modelId="{F8DC79F9-5F0E-4654-8443-2D0B2EAF28C8}">
      <dgm:prSet phldrT="[Текст]" custT="1"/>
      <dgm:spPr/>
      <dgm:t>
        <a:bodyPr/>
        <a:lstStyle/>
        <a:p>
          <a:r>
            <a:rPr lang="ru-RU" sz="1600" b="1" dirty="0" smtClean="0">
              <a:latin typeface="Arial" panose="020B0604020202020204" pitchFamily="34" charset="0"/>
              <a:cs typeface="Arial" panose="020B0604020202020204" pitchFamily="34" charset="0"/>
            </a:rPr>
            <a:t>СУДЬИ-АССИСТЕНТЫ / СУДЬЯ-ИНФОРМАТОР</a:t>
          </a:r>
          <a:endParaRPr lang="ru-RU" sz="1600" b="1" dirty="0">
            <a:latin typeface="Arial" panose="020B0604020202020204" pitchFamily="34" charset="0"/>
            <a:cs typeface="Arial" panose="020B0604020202020204" pitchFamily="34" charset="0"/>
          </a:endParaRPr>
        </a:p>
      </dgm:t>
    </dgm:pt>
    <dgm:pt modelId="{D7F38B0E-2F79-4A43-A2C1-6DF1B3C62582}" type="parTrans" cxnId="{8613831A-B4EE-4F87-BFE5-64A7D490341D}">
      <dgm:prSet/>
      <dgm:spPr/>
      <dgm:t>
        <a:bodyPr/>
        <a:lstStyle/>
        <a:p>
          <a:endParaRPr lang="ru-RU"/>
        </a:p>
      </dgm:t>
    </dgm:pt>
    <dgm:pt modelId="{D77F7726-D4ED-4C1A-B772-BA7F1895EFB4}" type="sibTrans" cxnId="{8613831A-B4EE-4F87-BFE5-64A7D490341D}">
      <dgm:prSet/>
      <dgm:spPr/>
      <dgm:t>
        <a:bodyPr/>
        <a:lstStyle/>
        <a:p>
          <a:endParaRPr lang="ru-RU"/>
        </a:p>
      </dgm:t>
    </dgm:pt>
    <dgm:pt modelId="{50F7B010-5A91-45F1-811E-76A5D334ECEF}" type="pres">
      <dgm:prSet presAssocID="{F9CDDB9B-E804-452D-860B-D1A70DA10785}" presName="linear" presStyleCnt="0">
        <dgm:presLayoutVars>
          <dgm:dir/>
          <dgm:animLvl val="lvl"/>
          <dgm:resizeHandles val="exact"/>
        </dgm:presLayoutVars>
      </dgm:prSet>
      <dgm:spPr/>
      <dgm:t>
        <a:bodyPr/>
        <a:lstStyle/>
        <a:p>
          <a:endParaRPr lang="ru-RU"/>
        </a:p>
      </dgm:t>
    </dgm:pt>
    <dgm:pt modelId="{7316A68A-A02E-4283-AA6B-8F7F5EC8FCE2}" type="pres">
      <dgm:prSet presAssocID="{1F454588-8098-4043-B7EC-7362CED5D267}" presName="parentLin" presStyleCnt="0"/>
      <dgm:spPr/>
    </dgm:pt>
    <dgm:pt modelId="{64FD65DA-42D8-443B-AC87-EE0F331CC848}" type="pres">
      <dgm:prSet presAssocID="{1F454588-8098-4043-B7EC-7362CED5D267}" presName="parentLeftMargin" presStyleLbl="node1" presStyleIdx="0" presStyleCnt="6"/>
      <dgm:spPr/>
      <dgm:t>
        <a:bodyPr/>
        <a:lstStyle/>
        <a:p>
          <a:endParaRPr lang="ru-RU"/>
        </a:p>
      </dgm:t>
    </dgm:pt>
    <dgm:pt modelId="{50E053F5-1B16-40F6-A534-5667FF78EF00}" type="pres">
      <dgm:prSet presAssocID="{1F454588-8098-4043-B7EC-7362CED5D267}" presName="parentText" presStyleLbl="node1" presStyleIdx="0" presStyleCnt="6" custLinFactNeighborX="-93284" custLinFactNeighborY="40068">
        <dgm:presLayoutVars>
          <dgm:chMax val="0"/>
          <dgm:bulletEnabled val="1"/>
        </dgm:presLayoutVars>
      </dgm:prSet>
      <dgm:spPr/>
      <dgm:t>
        <a:bodyPr/>
        <a:lstStyle/>
        <a:p>
          <a:endParaRPr lang="ru-RU"/>
        </a:p>
      </dgm:t>
    </dgm:pt>
    <dgm:pt modelId="{963FB753-744D-4C05-A787-541A646DA4D8}" type="pres">
      <dgm:prSet presAssocID="{1F454588-8098-4043-B7EC-7362CED5D267}" presName="negativeSpace" presStyleCnt="0"/>
      <dgm:spPr/>
    </dgm:pt>
    <dgm:pt modelId="{94E72F51-17CA-4FCE-8F20-1B4C08F9195A}" type="pres">
      <dgm:prSet presAssocID="{1F454588-8098-4043-B7EC-7362CED5D267}" presName="childText" presStyleLbl="conFgAcc1" presStyleIdx="0" presStyleCnt="6" custScaleX="71914">
        <dgm:presLayoutVars>
          <dgm:bulletEnabled val="1"/>
        </dgm:presLayoutVars>
      </dgm:prSet>
      <dgm:spPr/>
    </dgm:pt>
    <dgm:pt modelId="{788473B2-CEE5-463E-8A53-18282796B441}" type="pres">
      <dgm:prSet presAssocID="{F17C5315-2CC0-471A-B456-CDE34C907F36}" presName="spaceBetweenRectangles" presStyleCnt="0"/>
      <dgm:spPr/>
    </dgm:pt>
    <dgm:pt modelId="{4E17D66A-3CA4-4511-9A50-DC5528B574BF}" type="pres">
      <dgm:prSet presAssocID="{E2D8C137-D233-4CA0-BA21-73163654D49D}" presName="parentLin" presStyleCnt="0"/>
      <dgm:spPr/>
    </dgm:pt>
    <dgm:pt modelId="{ECF31B7D-CDB0-45A9-94C6-796AEA707027}" type="pres">
      <dgm:prSet presAssocID="{E2D8C137-D233-4CA0-BA21-73163654D49D}" presName="parentLeftMargin" presStyleLbl="node1" presStyleIdx="0" presStyleCnt="6"/>
      <dgm:spPr/>
      <dgm:t>
        <a:bodyPr/>
        <a:lstStyle/>
        <a:p>
          <a:endParaRPr lang="ru-RU"/>
        </a:p>
      </dgm:t>
    </dgm:pt>
    <dgm:pt modelId="{4227E8F4-7272-441B-95BD-904764424BC7}" type="pres">
      <dgm:prSet presAssocID="{E2D8C137-D233-4CA0-BA21-73163654D49D}" presName="parentText" presStyleLbl="node1" presStyleIdx="1" presStyleCnt="6" custLinFactNeighborX="-93284" custLinFactNeighborY="40068">
        <dgm:presLayoutVars>
          <dgm:chMax val="0"/>
          <dgm:bulletEnabled val="1"/>
        </dgm:presLayoutVars>
      </dgm:prSet>
      <dgm:spPr/>
      <dgm:t>
        <a:bodyPr/>
        <a:lstStyle/>
        <a:p>
          <a:endParaRPr lang="ru-RU"/>
        </a:p>
      </dgm:t>
    </dgm:pt>
    <dgm:pt modelId="{42655466-824A-4A3E-BF06-6084BEB01742}" type="pres">
      <dgm:prSet presAssocID="{E2D8C137-D233-4CA0-BA21-73163654D49D}" presName="negativeSpace" presStyleCnt="0"/>
      <dgm:spPr/>
    </dgm:pt>
    <dgm:pt modelId="{D0785562-B18E-4C36-88E0-52024F43BB99}" type="pres">
      <dgm:prSet presAssocID="{E2D8C137-D233-4CA0-BA21-73163654D49D}" presName="childText" presStyleLbl="conFgAcc1" presStyleIdx="1" presStyleCnt="6" custScaleX="71914">
        <dgm:presLayoutVars>
          <dgm:bulletEnabled val="1"/>
        </dgm:presLayoutVars>
      </dgm:prSet>
      <dgm:spPr/>
    </dgm:pt>
    <dgm:pt modelId="{77B295B5-0B9E-4E24-B8A9-45FC4CC8D4F2}" type="pres">
      <dgm:prSet presAssocID="{B9CAB2F8-708D-4FE0-B2BB-BB03C8CE7E1B}" presName="spaceBetweenRectangles" presStyleCnt="0"/>
      <dgm:spPr/>
    </dgm:pt>
    <dgm:pt modelId="{05E62382-9AD2-4F5A-B0A7-E6700F85B65F}" type="pres">
      <dgm:prSet presAssocID="{F3454039-6CE3-4EC7-B49F-461059025BED}" presName="parentLin" presStyleCnt="0"/>
      <dgm:spPr/>
    </dgm:pt>
    <dgm:pt modelId="{6D409A44-A657-48A8-A049-5C947C761D9E}" type="pres">
      <dgm:prSet presAssocID="{F3454039-6CE3-4EC7-B49F-461059025BED}" presName="parentLeftMargin" presStyleLbl="node1" presStyleIdx="1" presStyleCnt="6"/>
      <dgm:spPr/>
      <dgm:t>
        <a:bodyPr/>
        <a:lstStyle/>
        <a:p>
          <a:endParaRPr lang="ru-RU"/>
        </a:p>
      </dgm:t>
    </dgm:pt>
    <dgm:pt modelId="{ED6AFB2F-5EF3-4951-A7A9-ECCC9E9DB252}" type="pres">
      <dgm:prSet presAssocID="{F3454039-6CE3-4EC7-B49F-461059025BED}" presName="parentText" presStyleLbl="node1" presStyleIdx="2" presStyleCnt="6" custLinFactNeighborX="-93284" custLinFactNeighborY="40068">
        <dgm:presLayoutVars>
          <dgm:chMax val="0"/>
          <dgm:bulletEnabled val="1"/>
        </dgm:presLayoutVars>
      </dgm:prSet>
      <dgm:spPr/>
      <dgm:t>
        <a:bodyPr/>
        <a:lstStyle/>
        <a:p>
          <a:endParaRPr lang="ru-RU"/>
        </a:p>
      </dgm:t>
    </dgm:pt>
    <dgm:pt modelId="{027C720D-C7FF-4F7C-BCA8-4965011CCB36}" type="pres">
      <dgm:prSet presAssocID="{F3454039-6CE3-4EC7-B49F-461059025BED}" presName="negativeSpace" presStyleCnt="0"/>
      <dgm:spPr/>
    </dgm:pt>
    <dgm:pt modelId="{3855C383-0695-43C6-B031-8EEC460377B2}" type="pres">
      <dgm:prSet presAssocID="{F3454039-6CE3-4EC7-B49F-461059025BED}" presName="childText" presStyleLbl="conFgAcc1" presStyleIdx="2" presStyleCnt="6" custScaleX="71914">
        <dgm:presLayoutVars>
          <dgm:bulletEnabled val="1"/>
        </dgm:presLayoutVars>
      </dgm:prSet>
      <dgm:spPr/>
    </dgm:pt>
    <dgm:pt modelId="{F1E9134F-C84B-46E8-BFA2-A9DBE2509625}" type="pres">
      <dgm:prSet presAssocID="{CCB30782-9DF9-41F9-9DF8-8ACF5EBB91E0}" presName="spaceBetweenRectangles" presStyleCnt="0"/>
      <dgm:spPr/>
    </dgm:pt>
    <dgm:pt modelId="{1BEB69F7-3C19-40D1-82B7-46911A120F57}" type="pres">
      <dgm:prSet presAssocID="{12210122-482C-4454-A529-BE7CFF12E93F}" presName="parentLin" presStyleCnt="0"/>
      <dgm:spPr/>
    </dgm:pt>
    <dgm:pt modelId="{35C0A91C-1DA5-4588-9204-A4280583CA6A}" type="pres">
      <dgm:prSet presAssocID="{12210122-482C-4454-A529-BE7CFF12E93F}" presName="parentLeftMargin" presStyleLbl="node1" presStyleIdx="2" presStyleCnt="6"/>
      <dgm:spPr/>
      <dgm:t>
        <a:bodyPr/>
        <a:lstStyle/>
        <a:p>
          <a:endParaRPr lang="ru-RU"/>
        </a:p>
      </dgm:t>
    </dgm:pt>
    <dgm:pt modelId="{F6F5D82B-7F92-4484-809F-AB66101EC23B}" type="pres">
      <dgm:prSet presAssocID="{12210122-482C-4454-A529-BE7CFF12E93F}" presName="parentText" presStyleLbl="node1" presStyleIdx="3" presStyleCnt="6" custLinFactNeighborX="-100000" custLinFactNeighborY="49089">
        <dgm:presLayoutVars>
          <dgm:chMax val="0"/>
          <dgm:bulletEnabled val="1"/>
        </dgm:presLayoutVars>
      </dgm:prSet>
      <dgm:spPr/>
      <dgm:t>
        <a:bodyPr/>
        <a:lstStyle/>
        <a:p>
          <a:endParaRPr lang="ru-RU"/>
        </a:p>
      </dgm:t>
    </dgm:pt>
    <dgm:pt modelId="{5C5D4E51-22D3-4FE4-BD07-E7F5A2002909}" type="pres">
      <dgm:prSet presAssocID="{12210122-482C-4454-A529-BE7CFF12E93F}" presName="negativeSpace" presStyleCnt="0"/>
      <dgm:spPr/>
    </dgm:pt>
    <dgm:pt modelId="{20DD60D1-2FFD-458C-8952-38065DB9C314}" type="pres">
      <dgm:prSet presAssocID="{12210122-482C-4454-A529-BE7CFF12E93F}" presName="childText" presStyleLbl="conFgAcc1" presStyleIdx="3" presStyleCnt="6" custScaleX="71914">
        <dgm:presLayoutVars>
          <dgm:bulletEnabled val="1"/>
        </dgm:presLayoutVars>
      </dgm:prSet>
      <dgm:spPr/>
    </dgm:pt>
    <dgm:pt modelId="{0A2483FD-0EFF-4E46-81E7-606A696BE549}" type="pres">
      <dgm:prSet presAssocID="{59338C5F-0C60-4E18-A78C-67E2CFD7BCDF}" presName="spaceBetweenRectangles" presStyleCnt="0"/>
      <dgm:spPr/>
    </dgm:pt>
    <dgm:pt modelId="{CF79BC41-40D7-4087-A057-9141EA5404EF}" type="pres">
      <dgm:prSet presAssocID="{F8DC79F9-5F0E-4654-8443-2D0B2EAF28C8}" presName="parentLin" presStyleCnt="0"/>
      <dgm:spPr/>
    </dgm:pt>
    <dgm:pt modelId="{240D2C4D-4701-42FF-A2FB-5E48B97DD655}" type="pres">
      <dgm:prSet presAssocID="{F8DC79F9-5F0E-4654-8443-2D0B2EAF28C8}" presName="parentLeftMargin" presStyleLbl="node1" presStyleIdx="3" presStyleCnt="6" custLinFactNeighborX="-6716" custLinFactNeighborY="9021"/>
      <dgm:spPr/>
      <dgm:t>
        <a:bodyPr/>
        <a:lstStyle/>
        <a:p>
          <a:endParaRPr lang="ru-RU"/>
        </a:p>
      </dgm:t>
    </dgm:pt>
    <dgm:pt modelId="{2B506A7D-CDC9-4E6E-A44A-561C7C8F8E87}" type="pres">
      <dgm:prSet presAssocID="{F8DC79F9-5F0E-4654-8443-2D0B2EAF28C8}" presName="parentText" presStyleLbl="node1" presStyleIdx="4" presStyleCnt="6" custLinFactNeighborX="-93284" custLinFactNeighborY="40068">
        <dgm:presLayoutVars>
          <dgm:chMax val="0"/>
          <dgm:bulletEnabled val="1"/>
        </dgm:presLayoutVars>
      </dgm:prSet>
      <dgm:spPr/>
      <dgm:t>
        <a:bodyPr/>
        <a:lstStyle/>
        <a:p>
          <a:endParaRPr lang="ru-RU"/>
        </a:p>
      </dgm:t>
    </dgm:pt>
    <dgm:pt modelId="{527E9B45-DE39-4718-A5D0-557F4681BDEF}" type="pres">
      <dgm:prSet presAssocID="{F8DC79F9-5F0E-4654-8443-2D0B2EAF28C8}" presName="negativeSpace" presStyleCnt="0"/>
      <dgm:spPr/>
    </dgm:pt>
    <dgm:pt modelId="{4D288AC3-9A2E-45E7-9453-DEE8DC734F4C}" type="pres">
      <dgm:prSet presAssocID="{F8DC79F9-5F0E-4654-8443-2D0B2EAF28C8}" presName="childText" presStyleLbl="conFgAcc1" presStyleIdx="4" presStyleCnt="6" custScaleX="71914">
        <dgm:presLayoutVars>
          <dgm:bulletEnabled val="1"/>
        </dgm:presLayoutVars>
      </dgm:prSet>
      <dgm:spPr/>
    </dgm:pt>
    <dgm:pt modelId="{552F76E0-9FD8-4D15-814F-F0AA7E771630}" type="pres">
      <dgm:prSet presAssocID="{D77F7726-D4ED-4C1A-B772-BA7F1895EFB4}" presName="spaceBetweenRectangles" presStyleCnt="0"/>
      <dgm:spPr/>
    </dgm:pt>
    <dgm:pt modelId="{B75EA539-BFB9-4162-852A-F80B628115C1}" type="pres">
      <dgm:prSet presAssocID="{16D20B34-983D-4A3D-8F4F-2E2D83BEB360}" presName="parentLin" presStyleCnt="0"/>
      <dgm:spPr/>
    </dgm:pt>
    <dgm:pt modelId="{5F85BB5B-198E-43DF-928F-8F6E051BC36B}" type="pres">
      <dgm:prSet presAssocID="{16D20B34-983D-4A3D-8F4F-2E2D83BEB360}" presName="parentLeftMargin" presStyleLbl="node1" presStyleIdx="4" presStyleCnt="6" custLinFactNeighborX="-6716" custLinFactNeighborY="9021"/>
      <dgm:spPr/>
      <dgm:t>
        <a:bodyPr/>
        <a:lstStyle/>
        <a:p>
          <a:endParaRPr lang="ru-RU"/>
        </a:p>
      </dgm:t>
    </dgm:pt>
    <dgm:pt modelId="{08AA113F-A4B9-4A34-AD60-15D73A1EF956}" type="pres">
      <dgm:prSet presAssocID="{16D20B34-983D-4A3D-8F4F-2E2D83BEB360}" presName="parentText" presStyleLbl="node1" presStyleIdx="5" presStyleCnt="6" custLinFactNeighborX="-93284" custLinFactNeighborY="40068">
        <dgm:presLayoutVars>
          <dgm:chMax val="0"/>
          <dgm:bulletEnabled val="1"/>
        </dgm:presLayoutVars>
      </dgm:prSet>
      <dgm:spPr/>
      <dgm:t>
        <a:bodyPr/>
        <a:lstStyle/>
        <a:p>
          <a:endParaRPr lang="ru-RU"/>
        </a:p>
      </dgm:t>
    </dgm:pt>
    <dgm:pt modelId="{FFE7C7D3-4A3B-43CF-9C6D-BAA430F347C5}" type="pres">
      <dgm:prSet presAssocID="{16D20B34-983D-4A3D-8F4F-2E2D83BEB360}" presName="negativeSpace" presStyleCnt="0"/>
      <dgm:spPr/>
    </dgm:pt>
    <dgm:pt modelId="{40534E12-5B42-497B-8839-36E087E5C293}" type="pres">
      <dgm:prSet presAssocID="{16D20B34-983D-4A3D-8F4F-2E2D83BEB360}" presName="childText" presStyleLbl="conFgAcc1" presStyleIdx="5" presStyleCnt="6" custScaleX="71914">
        <dgm:presLayoutVars>
          <dgm:bulletEnabled val="1"/>
        </dgm:presLayoutVars>
      </dgm:prSet>
      <dgm:spPr/>
    </dgm:pt>
  </dgm:ptLst>
  <dgm:cxnLst>
    <dgm:cxn modelId="{1A7E6266-0BDA-40D3-A03C-EE24AC28F7E1}" srcId="{F9CDDB9B-E804-452D-860B-D1A70DA10785}" destId="{12210122-482C-4454-A529-BE7CFF12E93F}" srcOrd="3" destOrd="0" parTransId="{97C4EB5E-7A68-45F4-B445-019452ED5940}" sibTransId="{59338C5F-0C60-4E18-A78C-67E2CFD7BCDF}"/>
    <dgm:cxn modelId="{E1204E99-3CC7-469B-B27E-DDBB7D611DDF}" type="presOf" srcId="{F9CDDB9B-E804-452D-860B-D1A70DA10785}" destId="{50F7B010-5A91-45F1-811E-76A5D334ECEF}" srcOrd="0" destOrd="0" presId="urn:microsoft.com/office/officeart/2005/8/layout/list1"/>
    <dgm:cxn modelId="{F7957E3D-6F42-4275-B749-EC832C0E8AE1}" type="presOf" srcId="{1F454588-8098-4043-B7EC-7362CED5D267}" destId="{50E053F5-1B16-40F6-A534-5667FF78EF00}" srcOrd="1" destOrd="0" presId="urn:microsoft.com/office/officeart/2005/8/layout/list1"/>
    <dgm:cxn modelId="{5C8A6BF9-407F-41F3-95C3-F28AFE57FDA0}" type="presOf" srcId="{E2D8C137-D233-4CA0-BA21-73163654D49D}" destId="{4227E8F4-7272-441B-95BD-904764424BC7}" srcOrd="1" destOrd="0" presId="urn:microsoft.com/office/officeart/2005/8/layout/list1"/>
    <dgm:cxn modelId="{0E427DF3-F580-4331-9B7B-B710D935E36C}" type="presOf" srcId="{F3454039-6CE3-4EC7-B49F-461059025BED}" destId="{6D409A44-A657-48A8-A049-5C947C761D9E}" srcOrd="0" destOrd="0" presId="urn:microsoft.com/office/officeart/2005/8/layout/list1"/>
    <dgm:cxn modelId="{A5E4331E-F0D0-46CE-9BEC-295F86D29586}" type="presOf" srcId="{E2D8C137-D233-4CA0-BA21-73163654D49D}" destId="{ECF31B7D-CDB0-45A9-94C6-796AEA707027}" srcOrd="0" destOrd="0" presId="urn:microsoft.com/office/officeart/2005/8/layout/list1"/>
    <dgm:cxn modelId="{5830F9D3-B86F-4E65-9AFB-5CCA70692057}" srcId="{F9CDDB9B-E804-452D-860B-D1A70DA10785}" destId="{1F454588-8098-4043-B7EC-7362CED5D267}" srcOrd="0" destOrd="0" parTransId="{1626580D-01DC-4E8B-A39C-1DC8A1053CC5}" sibTransId="{F17C5315-2CC0-471A-B456-CDE34C907F36}"/>
    <dgm:cxn modelId="{20ECB4B6-E51A-4909-956E-BE806A48D313}" type="presOf" srcId="{16D20B34-983D-4A3D-8F4F-2E2D83BEB360}" destId="{08AA113F-A4B9-4A34-AD60-15D73A1EF956}" srcOrd="1" destOrd="0" presId="urn:microsoft.com/office/officeart/2005/8/layout/list1"/>
    <dgm:cxn modelId="{8AFE17CE-9912-4D82-8F3A-D884B5BFC440}" type="presOf" srcId="{1F454588-8098-4043-B7EC-7362CED5D267}" destId="{64FD65DA-42D8-443B-AC87-EE0F331CC848}" srcOrd="0" destOrd="0" presId="urn:microsoft.com/office/officeart/2005/8/layout/list1"/>
    <dgm:cxn modelId="{2791569F-3F42-4F44-B8F9-614691568B72}" type="presOf" srcId="{12210122-482C-4454-A529-BE7CFF12E93F}" destId="{35C0A91C-1DA5-4588-9204-A4280583CA6A}" srcOrd="0" destOrd="0" presId="urn:microsoft.com/office/officeart/2005/8/layout/list1"/>
    <dgm:cxn modelId="{2792FE5C-338E-45DD-846F-6657598B66FF}" type="presOf" srcId="{F8DC79F9-5F0E-4654-8443-2D0B2EAF28C8}" destId="{2B506A7D-CDC9-4E6E-A44A-561C7C8F8E87}" srcOrd="1" destOrd="0" presId="urn:microsoft.com/office/officeart/2005/8/layout/list1"/>
    <dgm:cxn modelId="{B4F03B79-BCEE-44A0-8AA8-8FB7F1F232DA}" srcId="{F9CDDB9B-E804-452D-860B-D1A70DA10785}" destId="{F3454039-6CE3-4EC7-B49F-461059025BED}" srcOrd="2" destOrd="0" parTransId="{E2C800DA-F94D-42C6-A833-BE12D42704EB}" sibTransId="{CCB30782-9DF9-41F9-9DF8-8ACF5EBB91E0}"/>
    <dgm:cxn modelId="{75E42B62-D264-4B77-99B9-DB2C53FE81E8}" type="presOf" srcId="{12210122-482C-4454-A529-BE7CFF12E93F}" destId="{F6F5D82B-7F92-4484-809F-AB66101EC23B}" srcOrd="1" destOrd="0" presId="urn:microsoft.com/office/officeart/2005/8/layout/list1"/>
    <dgm:cxn modelId="{47EB2B57-E7B0-4429-88D2-2DF1C5DBE929}" srcId="{F9CDDB9B-E804-452D-860B-D1A70DA10785}" destId="{E2D8C137-D233-4CA0-BA21-73163654D49D}" srcOrd="1" destOrd="0" parTransId="{03C0E1D2-1E9B-4A7B-93AF-984C9FC99312}" sibTransId="{B9CAB2F8-708D-4FE0-B2BB-BB03C8CE7E1B}"/>
    <dgm:cxn modelId="{4ACE4D4E-7EB9-411D-A903-4368472D023B}" type="presOf" srcId="{F8DC79F9-5F0E-4654-8443-2D0B2EAF28C8}" destId="{240D2C4D-4701-42FF-A2FB-5E48B97DD655}" srcOrd="0" destOrd="0" presId="urn:microsoft.com/office/officeart/2005/8/layout/list1"/>
    <dgm:cxn modelId="{F8BBDE91-78BB-4148-B2AE-F4180FF54014}" srcId="{F9CDDB9B-E804-452D-860B-D1A70DA10785}" destId="{16D20B34-983D-4A3D-8F4F-2E2D83BEB360}" srcOrd="5" destOrd="0" parTransId="{17673BD2-2C2D-4D12-9119-34B994667DDD}" sibTransId="{2F437BA2-4FC9-4451-AA44-747D595DEE6B}"/>
    <dgm:cxn modelId="{0EEF0E8C-57F5-4813-ACDB-5D7AE08C2829}" type="presOf" srcId="{F3454039-6CE3-4EC7-B49F-461059025BED}" destId="{ED6AFB2F-5EF3-4951-A7A9-ECCC9E9DB252}" srcOrd="1" destOrd="0" presId="urn:microsoft.com/office/officeart/2005/8/layout/list1"/>
    <dgm:cxn modelId="{600953DF-B584-4921-A3A5-9B45C6D35F2E}" type="presOf" srcId="{16D20B34-983D-4A3D-8F4F-2E2D83BEB360}" destId="{5F85BB5B-198E-43DF-928F-8F6E051BC36B}" srcOrd="0" destOrd="0" presId="urn:microsoft.com/office/officeart/2005/8/layout/list1"/>
    <dgm:cxn modelId="{8613831A-B4EE-4F87-BFE5-64A7D490341D}" srcId="{F9CDDB9B-E804-452D-860B-D1A70DA10785}" destId="{F8DC79F9-5F0E-4654-8443-2D0B2EAF28C8}" srcOrd="4" destOrd="0" parTransId="{D7F38B0E-2F79-4A43-A2C1-6DF1B3C62582}" sibTransId="{D77F7726-D4ED-4C1A-B772-BA7F1895EFB4}"/>
    <dgm:cxn modelId="{19F4B233-ED88-4095-9522-B4C53952EAEA}" type="presParOf" srcId="{50F7B010-5A91-45F1-811E-76A5D334ECEF}" destId="{7316A68A-A02E-4283-AA6B-8F7F5EC8FCE2}" srcOrd="0" destOrd="0" presId="urn:microsoft.com/office/officeart/2005/8/layout/list1"/>
    <dgm:cxn modelId="{0DF30571-181C-4E3E-A726-DA98B8D87853}" type="presParOf" srcId="{7316A68A-A02E-4283-AA6B-8F7F5EC8FCE2}" destId="{64FD65DA-42D8-443B-AC87-EE0F331CC848}" srcOrd="0" destOrd="0" presId="urn:microsoft.com/office/officeart/2005/8/layout/list1"/>
    <dgm:cxn modelId="{247CC74E-B9A1-489A-9938-9CD00AF0C827}" type="presParOf" srcId="{7316A68A-A02E-4283-AA6B-8F7F5EC8FCE2}" destId="{50E053F5-1B16-40F6-A534-5667FF78EF00}" srcOrd="1" destOrd="0" presId="urn:microsoft.com/office/officeart/2005/8/layout/list1"/>
    <dgm:cxn modelId="{3637E13F-3EA4-4A48-AB83-FCA7E81C2B30}" type="presParOf" srcId="{50F7B010-5A91-45F1-811E-76A5D334ECEF}" destId="{963FB753-744D-4C05-A787-541A646DA4D8}" srcOrd="1" destOrd="0" presId="urn:microsoft.com/office/officeart/2005/8/layout/list1"/>
    <dgm:cxn modelId="{853B7428-813B-4873-8DA0-E77D08A5A03B}" type="presParOf" srcId="{50F7B010-5A91-45F1-811E-76A5D334ECEF}" destId="{94E72F51-17CA-4FCE-8F20-1B4C08F9195A}" srcOrd="2" destOrd="0" presId="urn:microsoft.com/office/officeart/2005/8/layout/list1"/>
    <dgm:cxn modelId="{FCBF0F96-8A1A-46E1-A1CD-E4338BAF9663}" type="presParOf" srcId="{50F7B010-5A91-45F1-811E-76A5D334ECEF}" destId="{788473B2-CEE5-463E-8A53-18282796B441}" srcOrd="3" destOrd="0" presId="urn:microsoft.com/office/officeart/2005/8/layout/list1"/>
    <dgm:cxn modelId="{8AC6AD2C-EFC4-466B-9C03-E9A763EF672F}" type="presParOf" srcId="{50F7B010-5A91-45F1-811E-76A5D334ECEF}" destId="{4E17D66A-3CA4-4511-9A50-DC5528B574BF}" srcOrd="4" destOrd="0" presId="urn:microsoft.com/office/officeart/2005/8/layout/list1"/>
    <dgm:cxn modelId="{33FB1033-B350-46A6-A2D4-DA542468F08B}" type="presParOf" srcId="{4E17D66A-3CA4-4511-9A50-DC5528B574BF}" destId="{ECF31B7D-CDB0-45A9-94C6-796AEA707027}" srcOrd="0" destOrd="0" presId="urn:microsoft.com/office/officeart/2005/8/layout/list1"/>
    <dgm:cxn modelId="{44B321CF-0268-40A5-B5D7-070651FC7111}" type="presParOf" srcId="{4E17D66A-3CA4-4511-9A50-DC5528B574BF}" destId="{4227E8F4-7272-441B-95BD-904764424BC7}" srcOrd="1" destOrd="0" presId="urn:microsoft.com/office/officeart/2005/8/layout/list1"/>
    <dgm:cxn modelId="{41F0A493-8AC2-44FA-A7AA-9BB83E381D81}" type="presParOf" srcId="{50F7B010-5A91-45F1-811E-76A5D334ECEF}" destId="{42655466-824A-4A3E-BF06-6084BEB01742}" srcOrd="5" destOrd="0" presId="urn:microsoft.com/office/officeart/2005/8/layout/list1"/>
    <dgm:cxn modelId="{58FACE39-B32B-4BD6-9D39-9F9A7E2BC5D8}" type="presParOf" srcId="{50F7B010-5A91-45F1-811E-76A5D334ECEF}" destId="{D0785562-B18E-4C36-88E0-52024F43BB99}" srcOrd="6" destOrd="0" presId="urn:microsoft.com/office/officeart/2005/8/layout/list1"/>
    <dgm:cxn modelId="{13CE3543-1BD9-427C-91A1-52B87CB0E284}" type="presParOf" srcId="{50F7B010-5A91-45F1-811E-76A5D334ECEF}" destId="{77B295B5-0B9E-4E24-B8A9-45FC4CC8D4F2}" srcOrd="7" destOrd="0" presId="urn:microsoft.com/office/officeart/2005/8/layout/list1"/>
    <dgm:cxn modelId="{64BF0A65-8F57-4B76-940D-23DE195CAEE4}" type="presParOf" srcId="{50F7B010-5A91-45F1-811E-76A5D334ECEF}" destId="{05E62382-9AD2-4F5A-B0A7-E6700F85B65F}" srcOrd="8" destOrd="0" presId="urn:microsoft.com/office/officeart/2005/8/layout/list1"/>
    <dgm:cxn modelId="{FD39EEA4-A346-4050-B4E1-D0515098C879}" type="presParOf" srcId="{05E62382-9AD2-4F5A-B0A7-E6700F85B65F}" destId="{6D409A44-A657-48A8-A049-5C947C761D9E}" srcOrd="0" destOrd="0" presId="urn:microsoft.com/office/officeart/2005/8/layout/list1"/>
    <dgm:cxn modelId="{DA3A4374-282E-4B07-9421-05ABA1916844}" type="presParOf" srcId="{05E62382-9AD2-4F5A-B0A7-E6700F85B65F}" destId="{ED6AFB2F-5EF3-4951-A7A9-ECCC9E9DB252}" srcOrd="1" destOrd="0" presId="urn:microsoft.com/office/officeart/2005/8/layout/list1"/>
    <dgm:cxn modelId="{24E42F42-76C0-41F1-B7E6-08013DBF08B5}" type="presParOf" srcId="{50F7B010-5A91-45F1-811E-76A5D334ECEF}" destId="{027C720D-C7FF-4F7C-BCA8-4965011CCB36}" srcOrd="9" destOrd="0" presId="urn:microsoft.com/office/officeart/2005/8/layout/list1"/>
    <dgm:cxn modelId="{F176FF71-6E0D-4589-B5F2-2F75EEFC6C05}" type="presParOf" srcId="{50F7B010-5A91-45F1-811E-76A5D334ECEF}" destId="{3855C383-0695-43C6-B031-8EEC460377B2}" srcOrd="10" destOrd="0" presId="urn:microsoft.com/office/officeart/2005/8/layout/list1"/>
    <dgm:cxn modelId="{DA5E7C6E-EA14-4EBD-BFD3-9EC321EA034B}" type="presParOf" srcId="{50F7B010-5A91-45F1-811E-76A5D334ECEF}" destId="{F1E9134F-C84B-46E8-BFA2-A9DBE2509625}" srcOrd="11" destOrd="0" presId="urn:microsoft.com/office/officeart/2005/8/layout/list1"/>
    <dgm:cxn modelId="{AB5E8419-8D47-4721-B853-5BB996F56423}" type="presParOf" srcId="{50F7B010-5A91-45F1-811E-76A5D334ECEF}" destId="{1BEB69F7-3C19-40D1-82B7-46911A120F57}" srcOrd="12" destOrd="0" presId="urn:microsoft.com/office/officeart/2005/8/layout/list1"/>
    <dgm:cxn modelId="{E35B6E8C-196C-425F-8C87-41E2AAFCC9C9}" type="presParOf" srcId="{1BEB69F7-3C19-40D1-82B7-46911A120F57}" destId="{35C0A91C-1DA5-4588-9204-A4280583CA6A}" srcOrd="0" destOrd="0" presId="urn:microsoft.com/office/officeart/2005/8/layout/list1"/>
    <dgm:cxn modelId="{D77DFFCD-1EE7-4E6B-B836-15EA4361CF30}" type="presParOf" srcId="{1BEB69F7-3C19-40D1-82B7-46911A120F57}" destId="{F6F5D82B-7F92-4484-809F-AB66101EC23B}" srcOrd="1" destOrd="0" presId="urn:microsoft.com/office/officeart/2005/8/layout/list1"/>
    <dgm:cxn modelId="{E2BBF30D-287B-4F6C-A266-10FFC051791E}" type="presParOf" srcId="{50F7B010-5A91-45F1-811E-76A5D334ECEF}" destId="{5C5D4E51-22D3-4FE4-BD07-E7F5A2002909}" srcOrd="13" destOrd="0" presId="urn:microsoft.com/office/officeart/2005/8/layout/list1"/>
    <dgm:cxn modelId="{C630FDB3-695A-4740-A307-AE26057A227E}" type="presParOf" srcId="{50F7B010-5A91-45F1-811E-76A5D334ECEF}" destId="{20DD60D1-2FFD-458C-8952-38065DB9C314}" srcOrd="14" destOrd="0" presId="urn:microsoft.com/office/officeart/2005/8/layout/list1"/>
    <dgm:cxn modelId="{77F0C955-CC58-405F-90EB-6A7176AAC00F}" type="presParOf" srcId="{50F7B010-5A91-45F1-811E-76A5D334ECEF}" destId="{0A2483FD-0EFF-4E46-81E7-606A696BE549}" srcOrd="15" destOrd="0" presId="urn:microsoft.com/office/officeart/2005/8/layout/list1"/>
    <dgm:cxn modelId="{9A5432B9-D449-4C19-9447-443E0FD778AF}" type="presParOf" srcId="{50F7B010-5A91-45F1-811E-76A5D334ECEF}" destId="{CF79BC41-40D7-4087-A057-9141EA5404EF}" srcOrd="16" destOrd="0" presId="urn:microsoft.com/office/officeart/2005/8/layout/list1"/>
    <dgm:cxn modelId="{BF55BD15-CFF5-4171-943F-A48833AF8AEA}" type="presParOf" srcId="{CF79BC41-40D7-4087-A057-9141EA5404EF}" destId="{240D2C4D-4701-42FF-A2FB-5E48B97DD655}" srcOrd="0" destOrd="0" presId="urn:microsoft.com/office/officeart/2005/8/layout/list1"/>
    <dgm:cxn modelId="{5ABAB7D3-F284-49C1-8FBA-1BBB94D43ECB}" type="presParOf" srcId="{CF79BC41-40D7-4087-A057-9141EA5404EF}" destId="{2B506A7D-CDC9-4E6E-A44A-561C7C8F8E87}" srcOrd="1" destOrd="0" presId="urn:microsoft.com/office/officeart/2005/8/layout/list1"/>
    <dgm:cxn modelId="{31869F77-D8D4-481D-9E3A-54C95A399A2F}" type="presParOf" srcId="{50F7B010-5A91-45F1-811E-76A5D334ECEF}" destId="{527E9B45-DE39-4718-A5D0-557F4681BDEF}" srcOrd="17" destOrd="0" presId="urn:microsoft.com/office/officeart/2005/8/layout/list1"/>
    <dgm:cxn modelId="{EA838242-19BF-4B31-B76A-A61D3FC0B8B6}" type="presParOf" srcId="{50F7B010-5A91-45F1-811E-76A5D334ECEF}" destId="{4D288AC3-9A2E-45E7-9453-DEE8DC734F4C}" srcOrd="18" destOrd="0" presId="urn:microsoft.com/office/officeart/2005/8/layout/list1"/>
    <dgm:cxn modelId="{A165E21D-6F63-41F0-9E46-0452467AFA25}" type="presParOf" srcId="{50F7B010-5A91-45F1-811E-76A5D334ECEF}" destId="{552F76E0-9FD8-4D15-814F-F0AA7E771630}" srcOrd="19" destOrd="0" presId="urn:microsoft.com/office/officeart/2005/8/layout/list1"/>
    <dgm:cxn modelId="{661D4D90-CA88-453D-AA0F-36229617F36E}" type="presParOf" srcId="{50F7B010-5A91-45F1-811E-76A5D334ECEF}" destId="{B75EA539-BFB9-4162-852A-F80B628115C1}" srcOrd="20" destOrd="0" presId="urn:microsoft.com/office/officeart/2005/8/layout/list1"/>
    <dgm:cxn modelId="{7AF84371-6DA6-49DA-BFA1-59DA7295FB21}" type="presParOf" srcId="{B75EA539-BFB9-4162-852A-F80B628115C1}" destId="{5F85BB5B-198E-43DF-928F-8F6E051BC36B}" srcOrd="0" destOrd="0" presId="urn:microsoft.com/office/officeart/2005/8/layout/list1"/>
    <dgm:cxn modelId="{7D8542E8-F6D0-4227-BECF-E1361F37AC35}" type="presParOf" srcId="{B75EA539-BFB9-4162-852A-F80B628115C1}" destId="{08AA113F-A4B9-4A34-AD60-15D73A1EF956}" srcOrd="1" destOrd="0" presId="urn:microsoft.com/office/officeart/2005/8/layout/list1"/>
    <dgm:cxn modelId="{4C141DA1-A259-4A0B-BA19-2D97C3415BF0}" type="presParOf" srcId="{50F7B010-5A91-45F1-811E-76A5D334ECEF}" destId="{FFE7C7D3-4A3B-43CF-9C6D-BAA430F347C5}" srcOrd="21" destOrd="0" presId="urn:microsoft.com/office/officeart/2005/8/layout/list1"/>
    <dgm:cxn modelId="{88B75345-C829-47BA-AC4C-30167C107435}" type="presParOf" srcId="{50F7B010-5A91-45F1-811E-76A5D334ECEF}" destId="{40534E12-5B42-497B-8839-36E087E5C293}"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352693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EB0CD65-3171-4076-AA5C-3756A7029FBA}"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117509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103927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31526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1786041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356453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394477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8262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23117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40334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276196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EB0CD65-3171-4076-AA5C-3756A7029FBA}"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173587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EB0CD65-3171-4076-AA5C-3756A7029FBA}" type="datetimeFigureOut">
              <a:rPr lang="ru-RU" smtClean="0"/>
              <a:t>09.04.2021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42788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44060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11780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8EB0CD65-3171-4076-AA5C-3756A7029FBA}" type="datetimeFigureOut">
              <a:rPr lang="ru-RU" smtClean="0"/>
              <a:t>09.04.2021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297173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EB0CD65-3171-4076-AA5C-3756A7029FBA}"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762713-678D-41EA-B169-135A0EC67A1F}" type="slidenum">
              <a:rPr lang="ru-RU" smtClean="0"/>
              <a:t>‹#›</a:t>
            </a:fld>
            <a:endParaRPr lang="ru-RU"/>
          </a:p>
        </p:txBody>
      </p:sp>
    </p:spTree>
    <p:extLst>
      <p:ext uri="{BB962C8B-B14F-4D97-AF65-F5344CB8AC3E}">
        <p14:creationId xmlns:p14="http://schemas.microsoft.com/office/powerpoint/2010/main" val="96725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B0CD65-3171-4076-AA5C-3756A7029FBA}" type="datetimeFigureOut">
              <a:rPr lang="ru-RU" smtClean="0"/>
              <a:t>09.04.2021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762713-678D-41EA-B169-135A0EC67A1F}" type="slidenum">
              <a:rPr lang="ru-RU" smtClean="0"/>
              <a:t>‹#›</a:t>
            </a:fld>
            <a:endParaRPr lang="ru-RU"/>
          </a:p>
        </p:txBody>
      </p:sp>
    </p:spTree>
    <p:extLst>
      <p:ext uri="{BB962C8B-B14F-4D97-AF65-F5344CB8AC3E}">
        <p14:creationId xmlns:p14="http://schemas.microsoft.com/office/powerpoint/2010/main" val="20072442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3947" y="5377218"/>
            <a:ext cx="541129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smtClean="0">
                <a:latin typeface="Arial" panose="020B0604020202020204" pitchFamily="34" charset="0"/>
                <a:cs typeface="Arial" panose="020B0604020202020204" pitchFamily="34" charset="0"/>
              </a:rPr>
              <a:t>презентация</a:t>
            </a:r>
            <a:r>
              <a:rPr lang="ru-RU" sz="2000" b="1" dirty="0" smtClean="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на тему настольный теннис</a:t>
            </a:r>
          </a:p>
          <a:p>
            <a:r>
              <a:rPr lang="ru-RU" sz="2000" b="1" dirty="0" smtClean="0">
                <a:latin typeface="Arial" panose="020B0604020202020204" pitchFamily="34" charset="0"/>
                <a:cs typeface="Arial" panose="020B0604020202020204" pitchFamily="34" charset="0"/>
              </a:rPr>
              <a:t>Выполнил</a:t>
            </a:r>
            <a:r>
              <a:rPr lang="ru-RU" sz="2000" b="1" smtClean="0">
                <a:latin typeface="Arial" panose="020B0604020202020204" pitchFamily="34" charset="0"/>
                <a:cs typeface="Arial" panose="020B0604020202020204" pitchFamily="34" charset="0"/>
              </a:rPr>
              <a:t>: </a:t>
            </a:r>
            <a:r>
              <a:rPr lang="ru-RU" sz="2000" b="1" smtClean="0">
                <a:latin typeface="Arial" panose="020B0604020202020204" pitchFamily="34" charset="0"/>
                <a:cs typeface="Arial" panose="020B0604020202020204" pitchFamily="34" charset="0"/>
              </a:rPr>
              <a:t>Мастеров С.Ю.</a:t>
            </a:r>
            <a:endParaRPr lang="ru-RU" sz="2000" b="1" dirty="0">
              <a:latin typeface="Arial" panose="020B0604020202020204" pitchFamily="34" charset="0"/>
              <a:cs typeface="Arial" panose="020B0604020202020204" pitchFamily="34" charset="0"/>
            </a:endParaRPr>
          </a:p>
        </p:txBody>
      </p:sp>
      <p:pic>
        <p:nvPicPr>
          <p:cNvPr id="1026" name="Picture 2" descr="настольный тенн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59" y="583112"/>
            <a:ext cx="7025138" cy="417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20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ogilevnews.by/sites/default/files/uploaded/20160811132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3643951"/>
            <a:ext cx="4430275" cy="28796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261" y="223030"/>
            <a:ext cx="9253181"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latin typeface="Arial" panose="020B0604020202020204" pitchFamily="34" charset="0"/>
                <a:cs typeface="Arial" panose="020B0604020202020204" pitchFamily="34" charset="0"/>
              </a:rPr>
              <a:t>Каждая </a:t>
            </a:r>
            <a:r>
              <a:rPr lang="ru-RU" b="1" dirty="0">
                <a:latin typeface="Arial" panose="020B0604020202020204" pitchFamily="34" charset="0"/>
                <a:cs typeface="Arial" panose="020B0604020202020204" pitchFamily="34" charset="0"/>
              </a:rPr>
              <a:t>организация, участвующая в соревнованиях, должна иметь своего </a:t>
            </a:r>
            <a:r>
              <a:rPr lang="ru-RU" sz="2000" b="1" dirty="0">
                <a:solidFill>
                  <a:srgbClr val="FF0000"/>
                </a:solidFill>
                <a:latin typeface="Arial" panose="020B0604020202020204" pitchFamily="34" charset="0"/>
                <a:cs typeface="Arial" panose="020B0604020202020204" pitchFamily="34" charset="0"/>
              </a:rPr>
              <a:t>представителя (тренера), </a:t>
            </a:r>
            <a:r>
              <a:rPr lang="ru-RU" b="1" dirty="0">
                <a:latin typeface="Arial" panose="020B0604020202020204" pitchFamily="34" charset="0"/>
                <a:cs typeface="Arial" panose="020B0604020202020204" pitchFamily="34" charset="0"/>
              </a:rPr>
              <a:t>который является руководителем команды, несет ответственность за дисциплину участников и обеспечивает их явку на соревнования.</a:t>
            </a:r>
          </a:p>
          <a:p>
            <a:r>
              <a:rPr lang="ru-RU" b="1" dirty="0" smtClean="0">
                <a:latin typeface="Arial" panose="020B0604020202020204" pitchFamily="34" charset="0"/>
                <a:cs typeface="Arial" panose="020B0604020202020204" pitchFamily="34" charset="0"/>
              </a:rPr>
              <a:t>Представитель </a:t>
            </a:r>
            <a:r>
              <a:rPr lang="ru-RU" b="1" dirty="0">
                <a:latin typeface="Arial" panose="020B0604020202020204" pitchFamily="34" charset="0"/>
                <a:cs typeface="Arial" panose="020B0604020202020204" pitchFamily="34" charset="0"/>
              </a:rPr>
              <a:t>(тренер) не может быть одновременно официальным лицом данных соревнований (например, судьей).</a:t>
            </a:r>
          </a:p>
          <a:p>
            <a:r>
              <a:rPr lang="ru-RU" b="1" dirty="0" smtClean="0">
                <a:latin typeface="Arial" panose="020B0604020202020204" pitchFamily="34" charset="0"/>
                <a:cs typeface="Arial" panose="020B0604020202020204" pitchFamily="34" charset="0"/>
              </a:rPr>
              <a:t>Функции </a:t>
            </a:r>
            <a:r>
              <a:rPr lang="ru-RU" b="1" dirty="0">
                <a:latin typeface="Arial" panose="020B0604020202020204" pitchFamily="34" charset="0"/>
                <a:cs typeface="Arial" panose="020B0604020202020204" pitchFamily="34" charset="0"/>
              </a:rPr>
              <a:t>представителя (тренера) команды может выполнять капитан команды, выбранный из числа участников команды.</a:t>
            </a:r>
          </a:p>
          <a:p>
            <a:r>
              <a:rPr lang="ru-RU" b="1" dirty="0" smtClean="0">
                <a:latin typeface="Arial" panose="020B0604020202020204" pitchFamily="34" charset="0"/>
                <a:cs typeface="Arial" panose="020B0604020202020204" pitchFamily="34" charset="0"/>
              </a:rPr>
              <a:t>Для </a:t>
            </a:r>
            <a:r>
              <a:rPr lang="ru-RU" b="1" dirty="0">
                <a:latin typeface="Arial" panose="020B0604020202020204" pitchFamily="34" charset="0"/>
                <a:cs typeface="Arial" panose="020B0604020202020204" pitchFamily="34" charset="0"/>
              </a:rPr>
              <a:t>использования своих прав, включая подачу протестов, представитель (тренер) или капитан команды должен присутствовать в игровом зале в течение всего командного матча</a:t>
            </a:r>
            <a:r>
              <a:rPr lang="ru-RU" b="1"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2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24587" y="450377"/>
            <a:ext cx="49131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b="1" dirty="0" smtClean="0">
                <a:latin typeface="Arial" panose="020B0604020202020204" pitchFamily="34" charset="0"/>
                <a:cs typeface="Arial" panose="020B0604020202020204" pitchFamily="34" charset="0"/>
              </a:rPr>
              <a:t>В </a:t>
            </a:r>
            <a:r>
              <a:rPr lang="ru-RU" b="1" dirty="0">
                <a:latin typeface="Arial" panose="020B0604020202020204" pitchFamily="34" charset="0"/>
                <a:cs typeface="Arial" panose="020B0604020202020204" pitchFamily="34" charset="0"/>
              </a:rPr>
              <a:t>состав судейской коллегии входят: </a:t>
            </a:r>
          </a:p>
        </p:txBody>
      </p:sp>
      <p:graphicFrame>
        <p:nvGraphicFramePr>
          <p:cNvPr id="7" name="Схема 6"/>
          <p:cNvGraphicFramePr/>
          <p:nvPr>
            <p:extLst>
              <p:ext uri="{D42A27DB-BD31-4B8C-83A1-F6EECF244321}">
                <p14:modId xmlns:p14="http://schemas.microsoft.com/office/powerpoint/2010/main" val="738466486"/>
              </p:ext>
            </p:extLst>
          </p:nvPr>
        </p:nvGraphicFramePr>
        <p:xfrm>
          <a:off x="354842" y="900246"/>
          <a:ext cx="884374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судейство в настольном теннис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7779" y="2147584"/>
            <a:ext cx="4402778" cy="313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03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5272" y="313899"/>
            <a:ext cx="184731" cy="369332"/>
          </a:xfrm>
          <a:prstGeom prst="rect">
            <a:avLst/>
          </a:prstGeom>
          <a:noFill/>
        </p:spPr>
        <p:txBody>
          <a:bodyPr wrap="none" rtlCol="0">
            <a:spAutoFit/>
          </a:bodyPr>
          <a:lstStyle/>
          <a:p>
            <a:endParaRPr lang="ru-RU" dirty="0"/>
          </a:p>
        </p:txBody>
      </p:sp>
      <p:sp>
        <p:nvSpPr>
          <p:cNvPr id="5" name="TextBox 4"/>
          <p:cNvSpPr txBox="1"/>
          <p:nvPr/>
        </p:nvSpPr>
        <p:spPr>
          <a:xfrm>
            <a:off x="432613" y="498565"/>
            <a:ext cx="8006537"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b="1" dirty="0" smtClean="0">
                <a:latin typeface="Arial" panose="020B0604020202020204" pitchFamily="34" charset="0"/>
                <a:cs typeface="Arial" panose="020B0604020202020204" pitchFamily="34" charset="0"/>
              </a:rPr>
              <a:t>Наиболее важные международные соревнования по настольному теннису:</a:t>
            </a:r>
          </a:p>
          <a:p>
            <a:r>
              <a:rPr lang="ru-RU" b="1" dirty="0">
                <a:latin typeface="Arial" panose="020B0604020202020204" pitchFamily="34" charset="0"/>
                <a:cs typeface="Arial" panose="020B0604020202020204" pitchFamily="34" charset="0"/>
              </a:rPr>
              <a:t>Олимпийские игры.</a:t>
            </a:r>
          </a:p>
          <a:p>
            <a:r>
              <a:rPr lang="ru-RU" b="1" dirty="0" smtClean="0">
                <a:latin typeface="Arial" panose="020B0604020202020204" pitchFamily="34" charset="0"/>
                <a:cs typeface="Arial" panose="020B0604020202020204" pitchFamily="34" charset="0"/>
              </a:rPr>
              <a:t>Чемпионат </a:t>
            </a:r>
            <a:r>
              <a:rPr lang="ru-RU" b="1" dirty="0">
                <a:latin typeface="Arial" panose="020B0604020202020204" pitchFamily="34" charset="0"/>
                <a:cs typeface="Arial" panose="020B0604020202020204" pitchFamily="34" charset="0"/>
              </a:rPr>
              <a:t>мира. </a:t>
            </a:r>
          </a:p>
          <a:p>
            <a:r>
              <a:rPr lang="ru-RU" b="1" dirty="0">
                <a:latin typeface="Arial" panose="020B0604020202020204" pitchFamily="34" charset="0"/>
                <a:cs typeface="Arial" panose="020B0604020202020204" pitchFamily="34" charset="0"/>
              </a:rPr>
              <a:t>Кубок мира.</a:t>
            </a:r>
          </a:p>
          <a:p>
            <a:r>
              <a:rPr lang="ru-RU" b="1" dirty="0" smtClean="0">
                <a:latin typeface="Arial" panose="020B0604020202020204" pitchFamily="34" charset="0"/>
                <a:cs typeface="Arial" panose="020B0604020202020204" pitchFamily="34" charset="0"/>
              </a:rPr>
              <a:t>Мировой </a:t>
            </a:r>
            <a:r>
              <a:rPr lang="ru-RU" b="1" dirty="0">
                <a:latin typeface="Arial" panose="020B0604020202020204" pitchFamily="34" charset="0"/>
                <a:cs typeface="Arial" panose="020B0604020202020204" pitchFamily="34" charset="0"/>
              </a:rPr>
              <a:t>тур. Чемпионат Европы.</a:t>
            </a:r>
          </a:p>
          <a:p>
            <a:r>
              <a:rPr lang="ru-RU" b="1" dirty="0" err="1" smtClean="0">
                <a:latin typeface="Arial" panose="020B0604020202020204" pitchFamily="34" charset="0"/>
                <a:cs typeface="Arial" panose="020B0604020202020204" pitchFamily="34" charset="0"/>
              </a:rPr>
              <a:t>Europe</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Top-12.</a:t>
            </a:r>
          </a:p>
          <a:p>
            <a:r>
              <a:rPr lang="ru-RU" b="1" dirty="0" smtClean="0">
                <a:latin typeface="Arial" panose="020B0604020202020204" pitchFamily="34" charset="0"/>
                <a:cs typeface="Arial" panose="020B0604020202020204" pitchFamily="34" charset="0"/>
              </a:rPr>
              <a:t>Чемпионат </a:t>
            </a:r>
            <a:r>
              <a:rPr lang="ru-RU" b="1" dirty="0">
                <a:latin typeface="Arial" panose="020B0604020202020204" pitchFamily="34" charset="0"/>
                <a:cs typeface="Arial" panose="020B0604020202020204" pitchFamily="34" charset="0"/>
              </a:rPr>
              <a:t>Азии по настольному теннису.</a:t>
            </a:r>
          </a:p>
          <a:p>
            <a:r>
              <a:rPr lang="ru-RU" b="1" dirty="0" smtClean="0">
                <a:latin typeface="Arial" panose="020B0604020202020204" pitchFamily="34" charset="0"/>
                <a:cs typeface="Arial" panose="020B0604020202020204" pitchFamily="34" charset="0"/>
              </a:rPr>
              <a:t>Азиатские </a:t>
            </a:r>
            <a:r>
              <a:rPr lang="ru-RU" b="1" dirty="0">
                <a:latin typeface="Arial" panose="020B0604020202020204" pitchFamily="34" charset="0"/>
                <a:cs typeface="Arial" panose="020B0604020202020204" pitchFamily="34" charset="0"/>
              </a:rPr>
              <a:t>игры. </a:t>
            </a:r>
          </a:p>
        </p:txBody>
      </p:sp>
      <p:pic>
        <p:nvPicPr>
          <p:cNvPr id="8194" name="Picture 2" descr="https://tolknews.ru/uploads/news/main_imgs/13693_96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55" y="3371850"/>
            <a:ext cx="5076920" cy="3173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komcity.ru/i/news/26721/f579373bf7629783eac4fd15c122927e1497829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1319" y="3371850"/>
            <a:ext cx="5611191" cy="31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94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4269" y="232013"/>
            <a:ext cx="652704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a:latin typeface="Arial" panose="020B0604020202020204" pitchFamily="34" charset="0"/>
                <a:cs typeface="Arial" panose="020B0604020202020204" pitchFamily="34" charset="0"/>
              </a:rPr>
              <a:t>Предписания для международных соревнований</a:t>
            </a:r>
          </a:p>
        </p:txBody>
      </p:sp>
      <p:sp>
        <p:nvSpPr>
          <p:cNvPr id="5" name="TextBox 4"/>
          <p:cNvSpPr txBox="1"/>
          <p:nvPr/>
        </p:nvSpPr>
        <p:spPr>
          <a:xfrm>
            <a:off x="436728" y="1187355"/>
            <a:ext cx="10370782" cy="4247317"/>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Для любых соревнований должен быть назначен главный судья, имя и местонахождение которого должны быть известны участникам, капитанам команд (в командных соревнованиях), и тренерам-представителям.</a:t>
            </a:r>
          </a:p>
          <a:p>
            <a:r>
              <a:rPr lang="ru-RU" b="1" dirty="0">
                <a:latin typeface="Arial" panose="020B0604020202020204" pitchFamily="34" charset="0"/>
                <a:cs typeface="Arial" panose="020B0604020202020204" pitchFamily="34" charset="0"/>
              </a:rPr>
              <a:t>Главный судья отвечает за:</a:t>
            </a:r>
          </a:p>
          <a:p>
            <a:pPr algn="ctr"/>
            <a:r>
              <a:rPr lang="ru-RU" b="1" dirty="0">
                <a:latin typeface="Arial" panose="020B0604020202020204" pitchFamily="34" charset="0"/>
                <a:cs typeface="Arial" panose="020B0604020202020204" pitchFamily="34" charset="0"/>
              </a:rPr>
              <a:t>проведение жеребьевки;</a:t>
            </a:r>
          </a:p>
          <a:p>
            <a:pPr algn="ctr"/>
            <a:r>
              <a:rPr lang="ru-RU" b="1" dirty="0">
                <a:latin typeface="Arial" panose="020B0604020202020204" pitchFamily="34" charset="0"/>
                <a:cs typeface="Arial" panose="020B0604020202020204" pitchFamily="34" charset="0"/>
              </a:rPr>
              <a:t>составление расписания встреч по времени и столам;</a:t>
            </a:r>
          </a:p>
          <a:p>
            <a:pPr algn="ctr"/>
            <a:r>
              <a:rPr lang="ru-RU" b="1" dirty="0">
                <a:latin typeface="Arial" panose="020B0604020202020204" pitchFamily="34" charset="0"/>
                <a:cs typeface="Arial" panose="020B0604020202020204" pitchFamily="34" charset="0"/>
              </a:rPr>
              <a:t>назначение официальных лиц соревнований;</a:t>
            </a:r>
          </a:p>
          <a:p>
            <a:pPr algn="ctr"/>
            <a:r>
              <a:rPr lang="ru-RU" b="1" dirty="0">
                <a:latin typeface="Arial" panose="020B0604020202020204" pitchFamily="34" charset="0"/>
                <a:cs typeface="Arial" panose="020B0604020202020204" pitchFamily="34" charset="0"/>
              </a:rPr>
              <a:t> проведение перед турниром брифинга с официальными лицами соревнований.</a:t>
            </a:r>
          </a:p>
          <a:p>
            <a:pPr algn="ctr"/>
            <a:r>
              <a:rPr lang="ru-RU" b="1" dirty="0">
                <a:latin typeface="Arial" panose="020B0604020202020204" pitchFamily="34" charset="0"/>
                <a:cs typeface="Arial" panose="020B0604020202020204" pitchFamily="34" charset="0"/>
              </a:rPr>
              <a:t>проверку права игроков на участие в данных соревнованиях;</a:t>
            </a:r>
          </a:p>
          <a:p>
            <a:pPr algn="ctr"/>
            <a:r>
              <a:rPr lang="ru-RU" b="1" dirty="0">
                <a:latin typeface="Arial" panose="020B0604020202020204" pitchFamily="34" charset="0"/>
                <a:cs typeface="Arial" panose="020B0604020202020204" pitchFamily="34" charset="0"/>
              </a:rPr>
              <a:t> решение вопроса о возможной остановке игры в случае крайней необходимости;</a:t>
            </a:r>
          </a:p>
          <a:p>
            <a:pPr algn="ctr"/>
            <a:r>
              <a:rPr lang="ru-RU" b="1" dirty="0">
                <a:latin typeface="Arial" panose="020B0604020202020204" pitchFamily="34" charset="0"/>
                <a:cs typeface="Arial" panose="020B0604020202020204" pitchFamily="34" charset="0"/>
              </a:rPr>
              <a:t> решение вопроса, могут ли игроки покинуть игровую площадку во время встречи;</a:t>
            </a:r>
          </a:p>
          <a:p>
            <a:pPr algn="ctr"/>
            <a:r>
              <a:rPr lang="ru-RU" b="1" dirty="0">
                <a:latin typeface="Arial" panose="020B0604020202020204" pitchFamily="34" charset="0"/>
                <a:cs typeface="Arial" panose="020B0604020202020204" pitchFamily="34" charset="0"/>
              </a:rPr>
              <a:t> решение вопроса о продлении установленного времени разминки;</a:t>
            </a:r>
          </a:p>
          <a:p>
            <a:pPr algn="ctr"/>
            <a:r>
              <a:rPr lang="ru-RU" b="1" dirty="0">
                <a:latin typeface="Arial" panose="020B0604020202020204" pitchFamily="34" charset="0"/>
                <a:cs typeface="Arial" panose="020B0604020202020204" pitchFamily="34" charset="0"/>
              </a:rPr>
              <a:t> решение вопроса о том, могут ли игроки быть одетыми во время встречи в тренировочный костюм;</a:t>
            </a:r>
          </a:p>
          <a:p>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27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avatars.mds.yandex.net/get-pdb/1947635/76684ab4-5c18-409a-9434-ddaa4e932a99/s1200?webp=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32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791" y="383275"/>
            <a:ext cx="9699009" cy="3046988"/>
          </a:xfrm>
          <a:prstGeom prst="rect">
            <a:avLst/>
          </a:prstGeom>
          <a:noFill/>
        </p:spPr>
        <p:txBody>
          <a:bodyPr wrap="square" rtlCol="0">
            <a:spAutoFit/>
          </a:bodyPr>
          <a:lstStyle/>
          <a:p>
            <a:r>
              <a:rPr lang="ru-RU" sz="2400" b="1" dirty="0">
                <a:latin typeface="Arial" panose="020B0604020202020204" pitchFamily="34" charset="0"/>
                <a:cs typeface="Arial" panose="020B0604020202020204" pitchFamily="34" charset="0"/>
              </a:rPr>
              <a:t>Настольный теннис (пинг-понг) – олимпийский вид спорта, в котором два игрока или две команды по два человека (парная игра) соперничают между собой, пытаясь перекинуть ракетками специальный мяч (через сетку на игровом столе) на сторону соперника таким образом, чтобы соперник не смог его отразить. При этом мяч должен коснуться половины поля соперника не менее одного раза. </a:t>
            </a:r>
          </a:p>
          <a:p>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3609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768" y="309245"/>
            <a:ext cx="9097878" cy="4801314"/>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Международная федерация настольного тенниса (ITTF) была создана в январе 1926 года и занимается управлением всем мировым настольным теннисом. Штаб-квартира федерации находится в Лозанне (Швейцария). </a:t>
            </a:r>
          </a:p>
          <a:p>
            <a:r>
              <a:rPr lang="ru-RU" b="1" dirty="0">
                <a:latin typeface="Arial" panose="020B0604020202020204" pitchFamily="34" charset="0"/>
                <a:cs typeface="Arial" panose="020B0604020202020204" pitchFamily="34" charset="0"/>
              </a:rPr>
              <a:t>Большинство специалистов считают, что настольный теннис придумали англичане или французы. Первые игры проходили за обычными письменными столами, вместо сетки устанавливали книги. Ракетками служили куски картона. Позднее появилась сетка и ракетки различной формы. Игра начала стремительно набирать популярность. В 1900 году были придуманы первые правила, и производители теннисного инвентаря смогли вздохнуть свободно, так как появилась какая-то определенность в теннисном инвентаре. С 1901 года игра начала носить гордое имя «Пинг-Понг», до этого было много других похожих вариаций («</a:t>
            </a:r>
            <a:r>
              <a:rPr lang="ru-RU" b="1" dirty="0" err="1">
                <a:latin typeface="Arial" panose="020B0604020202020204" pitchFamily="34" charset="0"/>
                <a:cs typeface="Arial" panose="020B0604020202020204" pitchFamily="34" charset="0"/>
              </a:rPr>
              <a:t>Флим-Флам</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Виф-Ваф</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Госсима</a:t>
            </a:r>
            <a:r>
              <a:rPr lang="ru-RU" b="1" dirty="0">
                <a:latin typeface="Arial" panose="020B0604020202020204" pitchFamily="34" charset="0"/>
                <a:cs typeface="Arial" panose="020B0604020202020204" pitchFamily="34" charset="0"/>
              </a:rPr>
              <a:t>»), но все они не прижились. Оно получилось из сочетания двух звуков: «</a:t>
            </a:r>
            <a:r>
              <a:rPr lang="ru-RU" b="1" dirty="0" err="1">
                <a:latin typeface="Arial" panose="020B0604020202020204" pitchFamily="34" charset="0"/>
                <a:cs typeface="Arial" panose="020B0604020202020204" pitchFamily="34" charset="0"/>
              </a:rPr>
              <a:t>пинг</a:t>
            </a:r>
            <a:r>
              <a:rPr lang="ru-RU" b="1" dirty="0">
                <a:latin typeface="Arial" panose="020B0604020202020204" pitchFamily="34" charset="0"/>
                <a:cs typeface="Arial" panose="020B0604020202020204" pitchFamily="34" charset="0"/>
              </a:rPr>
              <a:t>» — звук, издаваемый мячом, когда он ударяется о ракетку, и «</a:t>
            </a:r>
            <a:r>
              <a:rPr lang="ru-RU" b="1" dirty="0" err="1">
                <a:latin typeface="Arial" panose="020B0604020202020204" pitchFamily="34" charset="0"/>
                <a:cs typeface="Arial" panose="020B0604020202020204" pitchFamily="34" charset="0"/>
              </a:rPr>
              <a:t>понг</a:t>
            </a:r>
            <a:r>
              <a:rPr lang="ru-RU" b="1" dirty="0">
                <a:latin typeface="Arial" panose="020B0604020202020204" pitchFamily="34" charset="0"/>
                <a:cs typeface="Arial" panose="020B0604020202020204" pitchFamily="34" charset="0"/>
              </a:rPr>
              <a:t>» — когда мяч отскакивает от стола. Название официально зарегистрировал американец Джон </a:t>
            </a:r>
            <a:r>
              <a:rPr lang="ru-RU" b="1" dirty="0" err="1">
                <a:latin typeface="Arial" panose="020B0604020202020204" pitchFamily="34" charset="0"/>
                <a:cs typeface="Arial" panose="020B0604020202020204" pitchFamily="34" charset="0"/>
              </a:rPr>
              <a:t>Джаквес</a:t>
            </a:r>
            <a:r>
              <a:rPr lang="ru-RU" b="1" dirty="0">
                <a:latin typeface="Arial" panose="020B0604020202020204" pitchFamily="34" charset="0"/>
                <a:cs typeface="Arial" panose="020B0604020202020204" pitchFamily="34" charset="0"/>
              </a:rPr>
              <a:t>, позже оно было продано братьям Паркер. </a:t>
            </a:r>
          </a:p>
        </p:txBody>
      </p:sp>
      <p:pic>
        <p:nvPicPr>
          <p:cNvPr id="2050" name="Picture 2" descr="ITT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68" y="3824473"/>
            <a:ext cx="3050005" cy="257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103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473" y="104633"/>
            <a:ext cx="9043061"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b="1" dirty="0">
                <a:latin typeface="Arial" panose="020B0604020202020204" pitchFamily="34" charset="0"/>
                <a:cs typeface="Arial" panose="020B0604020202020204" pitchFamily="34" charset="0"/>
              </a:rPr>
              <a:t>В 1908 году настольный теннис был включен в программу Олимпийских игр в Лондоне. Настоящая революция в настольном теннисе произошла в 1930 году, когда для игры стали использовать ракетки с резиновым покрытием. С появлением таких ракеток поменялось абсолютно всё тактика игры, методика тренировок, возросла динамика игры и поединки стали намного увлекательнее. В 1927 году в Лондоне прошел первый чемпионат мира. В то время лидерами настольного тенниса были спортсмены из Венгрии, которые неизменно становились чемпионами планеты на протяжении ряда лет. В 1958 году был проведен первый чемпионат Европы. На сегодняшний день в настольном теннисе доминируют спортсмены из КНР. Доходит до того, что спортсмены не могут найти себе место в китайской сборной и уезжают выступать за другие сборные. </a:t>
            </a:r>
          </a:p>
        </p:txBody>
      </p:sp>
      <p:pic>
        <p:nvPicPr>
          <p:cNvPr id="3074" name="Picture 2" descr="https://www.sportsdirectoryuk.co.uk/images/categoryimages/tabletennis_landing_sub_netsandpo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72" y="3687226"/>
            <a:ext cx="6428096" cy="3023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Эмблем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024" y="3141314"/>
            <a:ext cx="2153503" cy="323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288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8233" y="245660"/>
            <a:ext cx="765684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000" b="1" dirty="0">
                <a:latin typeface="Arial" panose="020B0604020202020204" pitchFamily="34" charset="0"/>
                <a:cs typeface="Arial" panose="020B0604020202020204" pitchFamily="34" charset="0"/>
              </a:rPr>
              <a:t>Соревнования по настольному теннису подразделяют на:</a:t>
            </a:r>
          </a:p>
        </p:txBody>
      </p:sp>
      <p:sp>
        <p:nvSpPr>
          <p:cNvPr id="5" name="TextBox 4"/>
          <p:cNvSpPr txBox="1"/>
          <p:nvPr/>
        </p:nvSpPr>
        <p:spPr>
          <a:xfrm>
            <a:off x="1187354" y="4763520"/>
            <a:ext cx="3057099"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latin typeface="Arial" panose="020B0604020202020204" pitchFamily="34" charset="0"/>
                <a:cs typeface="Arial" panose="020B0604020202020204" pitchFamily="34" charset="0"/>
              </a:rPr>
              <a:t>личные, в которых результаты личных встреч засчитывают каждому участнику отдельно;</a:t>
            </a:r>
          </a:p>
        </p:txBody>
      </p:sp>
      <p:sp>
        <p:nvSpPr>
          <p:cNvPr id="6" name="TextBox 5"/>
          <p:cNvSpPr txBox="1"/>
          <p:nvPr/>
        </p:nvSpPr>
        <p:spPr>
          <a:xfrm>
            <a:off x="6666933" y="1712065"/>
            <a:ext cx="4681182"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latin typeface="Arial" panose="020B0604020202020204" pitchFamily="34" charset="0"/>
                <a:cs typeface="Arial" panose="020B0604020202020204" pitchFamily="34" charset="0"/>
              </a:rPr>
              <a:t>командные, в которых результаты личных встреч участников команды засчитывают команде в целом;</a:t>
            </a:r>
          </a:p>
        </p:txBody>
      </p:sp>
      <p:sp>
        <p:nvSpPr>
          <p:cNvPr id="7" name="TextBox 6"/>
          <p:cNvSpPr txBox="1"/>
          <p:nvPr/>
        </p:nvSpPr>
        <p:spPr>
          <a:xfrm>
            <a:off x="443554" y="1543883"/>
            <a:ext cx="4292220"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latin typeface="Arial" panose="020B0604020202020204" pitchFamily="34" charset="0"/>
                <a:cs typeface="Arial" panose="020B0604020202020204" pitchFamily="34" charset="0"/>
              </a:rPr>
              <a:t>лично-командные, т.е. такие личные соревнования, в которых результаты засчитывают одновременно каждому участнику отдельно и команде в целом;</a:t>
            </a:r>
          </a:p>
        </p:txBody>
      </p:sp>
      <p:sp>
        <p:nvSpPr>
          <p:cNvPr id="8" name="TextBox 7"/>
          <p:cNvSpPr txBox="1"/>
          <p:nvPr/>
        </p:nvSpPr>
        <p:spPr>
          <a:xfrm>
            <a:off x="6666933" y="4625021"/>
            <a:ext cx="450376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b="1" dirty="0">
                <a:latin typeface="Arial" panose="020B0604020202020204" pitchFamily="34" charset="0"/>
                <a:cs typeface="Arial" panose="020B0604020202020204" pitchFamily="34" charset="0"/>
              </a:rPr>
              <a:t>командно-личные, т.е. такие командные соревнования, в которых результаты</a:t>
            </a:r>
            <a:r>
              <a:rPr lang="ru-RU" b="1" dirty="0" smtClean="0">
                <a:latin typeface="Arial" panose="020B0604020202020204" pitchFamily="34" charset="0"/>
                <a:cs typeface="Arial" panose="020B0604020202020204" pitchFamily="34" charset="0"/>
              </a:rPr>
              <a:t/>
            </a:r>
            <a:br>
              <a:rPr lang="ru-RU" b="1" dirty="0" smtClean="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засчитывают одновременно команде в целом и каждому участнику отдельно.</a:t>
            </a:r>
          </a:p>
        </p:txBody>
      </p:sp>
      <p:sp>
        <p:nvSpPr>
          <p:cNvPr id="11" name="Стрелка вниз 10"/>
          <p:cNvSpPr/>
          <p:nvPr/>
        </p:nvSpPr>
        <p:spPr>
          <a:xfrm>
            <a:off x="2111992" y="3287540"/>
            <a:ext cx="955343" cy="1337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8441141" y="3032949"/>
            <a:ext cx="955343" cy="1337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8622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6812" y="520342"/>
            <a:ext cx="9644418"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000" b="1" dirty="0">
                <a:latin typeface="Arial" panose="020B0604020202020204" pitchFamily="34" charset="0"/>
                <a:cs typeface="Arial" panose="020B0604020202020204" pitchFamily="34" charset="0"/>
              </a:rPr>
              <a:t>Актуальная редакция правил настольного тенниса от 2012 года и доступна на сайте Международной федерации настольного тенниса. </a:t>
            </a:r>
          </a:p>
          <a:p>
            <a:r>
              <a:rPr lang="ru-RU" sz="2000" b="1" dirty="0">
                <a:latin typeface="Arial" panose="020B0604020202020204" pitchFamily="34" charset="0"/>
                <a:cs typeface="Arial" panose="020B0604020202020204" pitchFamily="34" charset="0"/>
              </a:rPr>
              <a:t>Введем несколько определений: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Розыгрыш» — период времени, когда мяч находится в игре. «Мяч в игре» считается с последнего момента нахождения его на неподвижной ладони свободной кисти перед намеренным подбрасыванием его в подаче до тех пор, пока не будет решено, что розыгрыш следует переиграть или он завершён присуждением очка.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Переигровка» — розыгрыш, результат которого не засчитан.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Очко» — розыгрыш, результат которого засчитан.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Подающий» — игрок, который должен первым ударить по мячу в розыгрыше</a:t>
            </a:r>
            <a:r>
              <a:rPr lang="ru-RU" sz="2000" b="1" dirty="0" smtClean="0">
                <a:latin typeface="Arial" panose="020B0604020202020204" pitchFamily="34" charset="0"/>
                <a:cs typeface="Arial" panose="020B0604020202020204" pitchFamily="34" charset="0"/>
              </a:rPr>
              <a:t>.</a:t>
            </a:r>
          </a:p>
          <a:p>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Принимающий» — игрок, который должен вторым ударить по мячу в розыгрыше</a:t>
            </a:r>
            <a:r>
              <a:rPr lang="ru-RU" sz="2000" b="1" dirty="0" smtClean="0">
                <a:latin typeface="Arial" panose="020B0604020202020204" pitchFamily="34" charset="0"/>
                <a:cs typeface="Arial" panose="020B0604020202020204" pitchFamily="34" charset="0"/>
              </a:rPr>
              <a:t>.</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5932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275" y="207139"/>
            <a:ext cx="9655175"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b="1" dirty="0">
                <a:latin typeface="Arial" panose="020B0604020202020204" pitchFamily="34" charset="0"/>
                <a:cs typeface="Arial" panose="020B0604020202020204" pitchFamily="34" charset="0"/>
              </a:rPr>
              <a:t>Правила подачи Каждая партия состоит из розыгрышей, каждый из которых в свою очередь начинается с подачи. Подающий в первом розыгрыше определяется при помощи жребия. Далее подающие чередуются через каждые 2 подачи. Партия продолжается до тех пор, пока один из игроков не наберет 11 очков. При счете 10:10 подача переходит к другому игроку (команде) после каждого розыгрыша до тех пор, пока отрыв не составит два очка. По старым правилам партия продолжалась до 21 очка, подающие чередовались через каждые пять подач, при равном счете 20:20 подача переходила к другому игроку (команде) после каждого розыгрыша до тех пор, пока отрыв не составит два очка. Ещё одно важное правило: в настольном теннисе нельзя касаться стола! </a:t>
            </a:r>
          </a:p>
        </p:txBody>
      </p:sp>
      <p:pic>
        <p:nvPicPr>
          <p:cNvPr id="4098" name="Picture 2" descr="https://avatars.mds.yandex.net/get-pdb/988157/5bbaf1ea-8fa2-4e9b-bfc9-a5f9e9349e25/s1200?webp=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4" y="3313277"/>
            <a:ext cx="5064126" cy="320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04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785" y="230685"/>
            <a:ext cx="8686800" cy="3477875"/>
          </a:xfrm>
          <a:prstGeom prst="rect">
            <a:avLst/>
          </a:prstGeom>
          <a:noFill/>
        </p:spPr>
        <p:txBody>
          <a:bodyPr wrap="square" rtlCol="0">
            <a:spAutoFit/>
          </a:bodyPr>
          <a:lstStyle/>
          <a:p>
            <a:r>
              <a:rPr lang="ru-RU" sz="2000" b="1" dirty="0">
                <a:latin typeface="Arial" panose="020B0604020202020204" pitchFamily="34" charset="0"/>
                <a:cs typeface="Arial" panose="020B0604020202020204" pitchFamily="34" charset="0"/>
              </a:rPr>
              <a:t>Стол для настольного тенниса Стандартные размеры стола для настольного тенниса (габариты): Длина теннисного стола – 274 см. Ширина стола – 152,5 см. Высота стола – 76 см. </a:t>
            </a:r>
          </a:p>
          <a:p>
            <a:r>
              <a:rPr lang="ru-RU" sz="2000" b="1" dirty="0">
                <a:latin typeface="Arial" panose="020B0604020202020204" pitchFamily="34" charset="0"/>
                <a:cs typeface="Arial" panose="020B0604020202020204" pitchFamily="34" charset="0"/>
              </a:rPr>
              <a:t>Игровая поверхность может изготавливаться из различных материалов, основное правило: она должна обеспечивать отскок мяча в 23 см, при условии, что мяч брошен с высоты 30 см. Игровая поверхность стола обязательно должна быть матовой и однородной, а также выкрашена в тёмный цвет. Поверхность стола разделяется на две половины вертикально стоящей сеткой, а вдоль каждой кромки стола должна идти разметка — белая линия шириной 20 мм. </a:t>
            </a:r>
          </a:p>
        </p:txBody>
      </p:sp>
      <p:pic>
        <p:nvPicPr>
          <p:cNvPr id="5122" name="Picture 2" descr="стол для настольного тенниса"/>
          <p:cNvPicPr>
            <a:picLocks noChangeAspect="1" noChangeArrowheads="1"/>
          </p:cNvPicPr>
          <p:nvPr/>
        </p:nvPicPr>
        <p:blipFill rotWithShape="1">
          <a:blip r:embed="rId2">
            <a:extLst>
              <a:ext uri="{28A0092B-C50C-407E-A947-70E740481C1C}">
                <a14:useLocalDpi xmlns:a14="http://schemas.microsoft.com/office/drawing/2010/main" val="0"/>
              </a:ext>
            </a:extLst>
          </a:blip>
          <a:srcRect b="11808"/>
          <a:stretch/>
        </p:blipFill>
        <p:spPr bwMode="auto">
          <a:xfrm>
            <a:off x="5462328" y="3708559"/>
            <a:ext cx="5597558" cy="283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951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98302"/>
            <a:ext cx="6721848" cy="62478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a:solidFill>
                  <a:srgbClr val="FF0000"/>
                </a:solidFill>
                <a:latin typeface="Arial" panose="020B0604020202020204" pitchFamily="34" charset="0"/>
                <a:cs typeface="Arial" panose="020B0604020202020204" pitchFamily="34" charset="0"/>
              </a:rPr>
              <a:t>Инвентарь для настольного тенниса К инвентарю для игры в настольный теннис относятся: </a:t>
            </a:r>
            <a:endParaRPr lang="ru-RU" sz="2000" b="1" dirty="0" smtClean="0">
              <a:solidFill>
                <a:srgbClr val="FF0000"/>
              </a:solidFill>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Сетка </a:t>
            </a:r>
            <a:r>
              <a:rPr lang="ru-RU" sz="2000" b="1" dirty="0">
                <a:latin typeface="Arial" panose="020B0604020202020204" pitchFamily="34" charset="0"/>
                <a:cs typeface="Arial" panose="020B0604020202020204" pitchFamily="34" charset="0"/>
              </a:rPr>
              <a:t>для настольного тенниса состоит из непосредственно сетки, подвесного шнура и опорных стоек с креплением к поверхности стола. Верхний край сетки должен находиться на высоте 15,25 см и столько же должен быть выступ за боковые линии стола.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Мяч </a:t>
            </a:r>
            <a:r>
              <a:rPr lang="ru-RU" sz="2000" b="1" dirty="0">
                <a:latin typeface="Arial" panose="020B0604020202020204" pitchFamily="34" charset="0"/>
                <a:cs typeface="Arial" panose="020B0604020202020204" pitchFamily="34" charset="0"/>
              </a:rPr>
              <a:t>для настольного тенниса изготавливается из целлулоида или подобной пластмассы. Он должен быть чуть больше 40 мм в диаметре и выкрашен в белый или оранжевый цвет. В настоящее время тестируются двухцветные мячи (бело-оранжевые). </a:t>
            </a:r>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Ракетки изготавливают из нескольких слоёв древесины различных пород и нескольких слоёв титана (основание), покрытого одним или двумя слоями специальной резины (накладки) с обеих сторон. Резиновый слой может быть двух типов — шипами внутрь (гладкая) и шипами наружу (шипы). </a:t>
            </a:r>
          </a:p>
        </p:txBody>
      </p:sp>
      <p:pic>
        <p:nvPicPr>
          <p:cNvPr id="6146" name="Picture 2" descr="Настольный теннис Афиша Подмосков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824" y="1470604"/>
            <a:ext cx="5204346" cy="390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89868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76</TotalTime>
  <Words>892</Words>
  <Application>Microsoft Office PowerPoint</Application>
  <PresentationFormat>Произвольный</PresentationFormat>
  <Paragraphs>56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dcterms:created xsi:type="dcterms:W3CDTF">2020-03-06T15:40:48Z</dcterms:created>
  <dcterms:modified xsi:type="dcterms:W3CDTF">2021-04-09T12:54:23Z</dcterms:modified>
</cp:coreProperties>
</file>