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A8C6AD-966E-442E-9F20-880663F4BA76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809DA9-004A-4BF3-A720-08EDCD01A4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6480720" cy="2304255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Bauhaus 93" pitchFamily="82" charset="0"/>
                <a:cs typeface="Aharoni" pitchFamily="2" charset="-79"/>
              </a:rPr>
              <a:t>AT THE ZOO</a:t>
            </a:r>
            <a:endParaRPr lang="ru-RU" sz="8800" dirty="0">
              <a:solidFill>
                <a:srgbClr val="00B050"/>
              </a:solidFill>
              <a:cs typeface="Aharoni" pitchFamily="2" charset="-79"/>
            </a:endParaRPr>
          </a:p>
        </p:txBody>
      </p:sp>
      <p:pic>
        <p:nvPicPr>
          <p:cNvPr id="3" name="Содержимое 4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284984"/>
            <a:ext cx="4464496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052736"/>
            <a:ext cx="7416824" cy="48965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животные\ptica-111_sm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00035"/>
            <a:ext cx="5976664" cy="44897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7272808" cy="53285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052736"/>
            <a:ext cx="7272808" cy="4752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6984776" cy="52565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052736"/>
            <a:ext cx="7920880" cy="4824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3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AT THE ZOO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УОиДО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ZOO</dc:title>
  <dc:creator>User</dc:creator>
  <cp:lastModifiedBy>User</cp:lastModifiedBy>
  <cp:revision>5</cp:revision>
  <dcterms:created xsi:type="dcterms:W3CDTF">2015-01-29T05:11:20Z</dcterms:created>
  <dcterms:modified xsi:type="dcterms:W3CDTF">2015-01-29T07:33:59Z</dcterms:modified>
</cp:coreProperties>
</file>