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notesMasterIdLst>
    <p:notesMasterId r:id="rId11"/>
  </p:notesMasterIdLst>
  <p:sldIdLst>
    <p:sldId id="256" r:id="rId3"/>
    <p:sldId id="274" r:id="rId4"/>
    <p:sldId id="286" r:id="rId5"/>
    <p:sldId id="281" r:id="rId6"/>
    <p:sldId id="275" r:id="rId7"/>
    <p:sldId id="282" r:id="rId8"/>
    <p:sldId id="284" r:id="rId9"/>
    <p:sldId id="28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4660"/>
  </p:normalViewPr>
  <p:slideViewPr>
    <p:cSldViewPr>
      <p:cViewPr varScale="1">
        <p:scale>
          <a:sx n="84" d="100"/>
          <a:sy n="84" d="100"/>
        </p:scale>
        <p:origin x="-134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7BFB2-312B-4049-A4CA-26269B4AD0E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9847F-1F17-4D84-B895-B5EBBE789B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901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24691-8561-4520-8380-F8FCBE2F6A5D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01AE7-889A-41B6-B932-AE002D2B3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130425"/>
            <a:ext cx="7270576" cy="1874639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Animals are our friends</a:t>
            </a:r>
            <a:endParaRPr lang="ru-RU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006600"/>
                </a:solidFill>
                <a:latin typeface="+mn-lt"/>
              </a:rPr>
              <a:t>Animals</a:t>
            </a:r>
            <a:endParaRPr lang="ru-RU" b="1" i="1" dirty="0">
              <a:solidFill>
                <a:srgbClr val="0066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 fontAlgn="base">
              <a:buNone/>
            </a:pPr>
            <a:r>
              <a:rPr lang="en-US" dirty="0"/>
              <a:t>I see a monkey</a:t>
            </a:r>
            <a:endParaRPr lang="ru-RU" dirty="0"/>
          </a:p>
          <a:p>
            <a:pPr marL="0" indent="0" algn="ctr" fontAlgn="base">
              <a:buNone/>
            </a:pPr>
            <a:r>
              <a:rPr lang="en-US" dirty="0"/>
              <a:t>I see a dog</a:t>
            </a:r>
            <a:endParaRPr lang="ru-RU" dirty="0"/>
          </a:p>
          <a:p>
            <a:pPr marL="0" indent="0" algn="ctr" fontAlgn="base">
              <a:buNone/>
            </a:pPr>
            <a:r>
              <a:rPr lang="en-US" dirty="0"/>
              <a:t>I see a rabbit</a:t>
            </a:r>
            <a:endParaRPr lang="ru-RU" dirty="0"/>
          </a:p>
          <a:p>
            <a:pPr marL="0" indent="0" algn="ctr" fontAlgn="base">
              <a:buNone/>
            </a:pPr>
            <a:r>
              <a:rPr lang="en-US" dirty="0"/>
              <a:t>I see a frog.</a:t>
            </a:r>
            <a:endParaRPr lang="ru-RU" dirty="0"/>
          </a:p>
          <a:p>
            <a:pPr marL="0" indent="0" algn="ctr" fontAlgn="base">
              <a:buNone/>
            </a:pPr>
            <a:r>
              <a:rPr lang="en-US" dirty="0"/>
              <a:t>I like this monkey</a:t>
            </a:r>
            <a:endParaRPr lang="ru-RU" dirty="0"/>
          </a:p>
          <a:p>
            <a:pPr marL="0" indent="0" algn="ctr" fontAlgn="base">
              <a:buNone/>
            </a:pPr>
            <a:r>
              <a:rPr lang="en-US" dirty="0"/>
              <a:t>I like this dog</a:t>
            </a:r>
            <a:endParaRPr lang="ru-RU" dirty="0"/>
          </a:p>
          <a:p>
            <a:pPr marL="0" indent="0" algn="ctr" fontAlgn="base">
              <a:buNone/>
            </a:pPr>
            <a:r>
              <a:rPr lang="en-US" dirty="0"/>
              <a:t>I like this rabbit</a:t>
            </a:r>
            <a:endParaRPr lang="ru-RU" dirty="0"/>
          </a:p>
          <a:p>
            <a:pPr marL="0" indent="0" algn="ctr" fontAlgn="base">
              <a:buNone/>
            </a:pPr>
            <a:r>
              <a:rPr lang="en-US" dirty="0"/>
              <a:t>I like this frog.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9"/>
            <a:ext cx="8219256" cy="3168351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>
                <a:solidFill>
                  <a:srgbClr val="002060"/>
                </a:solidFill>
              </a:rPr>
              <a:t>Who is the biggest animal on the land? </a:t>
            </a:r>
            <a:r>
              <a:rPr lang="en-US" b="1" i="1" dirty="0" smtClean="0">
                <a:solidFill>
                  <a:srgbClr val="002060"/>
                </a:solidFill>
              </a:rPr>
              <a:t>(an </a:t>
            </a:r>
            <a:r>
              <a:rPr lang="en-US" b="1" i="1" dirty="0" err="1" smtClean="0">
                <a:solidFill>
                  <a:srgbClr val="002060"/>
                </a:solidFill>
              </a:rPr>
              <a:t>alehenpt</a:t>
            </a:r>
            <a:r>
              <a:rPr lang="en-US" b="1" i="1" dirty="0" smtClean="0">
                <a:solidFill>
                  <a:srgbClr val="002060"/>
                </a:solidFill>
              </a:rPr>
              <a:t>) </a:t>
            </a:r>
          </a:p>
          <a:p>
            <a:r>
              <a:rPr lang="en-US" b="1" i="1" dirty="0" smtClean="0">
                <a:solidFill>
                  <a:srgbClr val="002060"/>
                </a:solidFill>
              </a:rPr>
              <a:t>Who </a:t>
            </a:r>
            <a:r>
              <a:rPr lang="en-US" b="1" i="1" dirty="0">
                <a:solidFill>
                  <a:srgbClr val="002060"/>
                </a:solidFill>
              </a:rPr>
              <a:t>is the fastest animal on the land? </a:t>
            </a:r>
            <a:r>
              <a:rPr lang="en-US" b="1" i="1" dirty="0" smtClean="0">
                <a:solidFill>
                  <a:srgbClr val="002060"/>
                </a:solidFill>
              </a:rPr>
              <a:t>(a </a:t>
            </a:r>
            <a:r>
              <a:rPr lang="en-US" b="1" i="1" dirty="0" err="1" smtClean="0">
                <a:solidFill>
                  <a:srgbClr val="002060"/>
                </a:solidFill>
              </a:rPr>
              <a:t>earlodp</a:t>
            </a:r>
            <a:r>
              <a:rPr lang="en-US" b="1" i="1" dirty="0">
                <a:solidFill>
                  <a:srgbClr val="002060"/>
                </a:solidFill>
              </a:rPr>
              <a:t>)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>
                <a:solidFill>
                  <a:srgbClr val="002060"/>
                </a:solidFill>
              </a:rPr>
              <a:t>Who is the smallest bird? </a:t>
            </a:r>
            <a:r>
              <a:rPr lang="en-US" b="1" i="1" dirty="0" smtClean="0">
                <a:solidFill>
                  <a:srgbClr val="002060"/>
                </a:solidFill>
              </a:rPr>
              <a:t>(a </a:t>
            </a:r>
            <a:r>
              <a:rPr lang="en-US" b="1" i="1" dirty="0" err="1" smtClean="0">
                <a:solidFill>
                  <a:srgbClr val="002060"/>
                </a:solidFill>
              </a:rPr>
              <a:t>hmungim</a:t>
            </a:r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 err="1">
                <a:solidFill>
                  <a:srgbClr val="002060"/>
                </a:solidFill>
              </a:rPr>
              <a:t>ibrd</a:t>
            </a:r>
            <a:r>
              <a:rPr lang="en-US" b="1" i="1" dirty="0">
                <a:solidFill>
                  <a:srgbClr val="002060"/>
                </a:solidFill>
              </a:rPr>
              <a:t>)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>
                <a:solidFill>
                  <a:srgbClr val="002060"/>
                </a:solidFill>
              </a:rPr>
              <a:t>Who is the biggest animal in the sea? </a:t>
            </a:r>
            <a:r>
              <a:rPr lang="en-US" b="1" i="1" dirty="0" smtClean="0">
                <a:solidFill>
                  <a:srgbClr val="002060"/>
                </a:solidFill>
              </a:rPr>
              <a:t>(a  </a:t>
            </a:r>
            <a:r>
              <a:rPr lang="en-US" b="1" i="1" dirty="0" err="1">
                <a:solidFill>
                  <a:srgbClr val="002060"/>
                </a:solidFill>
              </a:rPr>
              <a:t>hlwae</a:t>
            </a:r>
            <a:r>
              <a:rPr lang="en-US" b="1" i="1" dirty="0">
                <a:solidFill>
                  <a:srgbClr val="002060"/>
                </a:solidFill>
              </a:rPr>
              <a:t>)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en-US" b="1" i="1" dirty="0" smtClean="0">
                <a:solidFill>
                  <a:srgbClr val="002060"/>
                </a:solidFill>
              </a:rPr>
              <a:t> </a:t>
            </a:r>
            <a:r>
              <a:rPr lang="en-US" b="1" i="1" dirty="0">
                <a:solidFill>
                  <a:srgbClr val="002060"/>
                </a:solidFill>
              </a:rPr>
              <a:t>Who is the heaviest bird? </a:t>
            </a:r>
            <a:r>
              <a:rPr lang="en-US" b="1" i="1" dirty="0" smtClean="0">
                <a:solidFill>
                  <a:srgbClr val="002060"/>
                </a:solidFill>
              </a:rPr>
              <a:t>(an  </a:t>
            </a:r>
            <a:r>
              <a:rPr lang="en-US" b="1" i="1" dirty="0" err="1">
                <a:solidFill>
                  <a:srgbClr val="002060"/>
                </a:solidFill>
              </a:rPr>
              <a:t>orticsh</a:t>
            </a:r>
            <a:r>
              <a:rPr lang="en-US" b="1" i="1" dirty="0">
                <a:solidFill>
                  <a:srgbClr val="002060"/>
                </a:solidFill>
              </a:rPr>
              <a:t>)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3074" name="Picture 2" descr="C:\Users\TOM\Desktop\Без названи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8" y="3861047"/>
            <a:ext cx="256222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TOM\Desktop\Без названия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355" y="5085184"/>
            <a:ext cx="279082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TOM\Desktop\Без названия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610285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TOM\Desktop\Без названия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7240" y="5065501"/>
            <a:ext cx="29337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TOM\Desktop\Без названия (2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610285"/>
            <a:ext cx="1847850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939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 fontScale="90000"/>
          </a:bodyPr>
          <a:lstStyle/>
          <a:p>
            <a:r>
              <a:rPr lang="en-US" sz="5400" b="1" i="1" dirty="0" smtClean="0">
                <a:solidFill>
                  <a:srgbClr val="00B0F0"/>
                </a:solidFill>
                <a:latin typeface="+mn-lt"/>
              </a:rPr>
              <a:t>Welcome to London Zoo. It is the oldest zoo in the world.</a:t>
            </a:r>
            <a:endParaRPr lang="ru-RU" sz="5400" b="1" i="1" dirty="0">
              <a:solidFill>
                <a:srgbClr val="00B0F0"/>
              </a:solidFill>
              <a:latin typeface="+mn-lt"/>
            </a:endParaRPr>
          </a:p>
        </p:txBody>
      </p:sp>
      <p:pic>
        <p:nvPicPr>
          <p:cNvPr id="1026" name="Picture 2" descr="C:\Users\TOM\Desktop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910851"/>
            <a:ext cx="4011149" cy="2578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OM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492896"/>
            <a:ext cx="3312368" cy="3315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OM\Desktop\Без названия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858" y="2060848"/>
            <a:ext cx="4536504" cy="1994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05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long, fast, heavy, fluffy, dangerous</a:t>
            </a:r>
            <a:r>
              <a:rPr lang="en-US" dirty="0"/>
              <a:t>, </a:t>
            </a:r>
            <a:r>
              <a:rPr lang="en-US" dirty="0" smtClean="0"/>
              <a:t>cheerful</a:t>
            </a:r>
            <a:r>
              <a:rPr lang="en-US" dirty="0"/>
              <a:t>, </a:t>
            </a:r>
            <a:r>
              <a:rPr lang="en-US" dirty="0" smtClean="0"/>
              <a:t>smart, tall, fat, silly, beautiful, brave, big</a:t>
            </a:r>
            <a:br>
              <a:rPr lang="en-US" dirty="0" smtClean="0"/>
            </a:br>
            <a:r>
              <a:rPr lang="en-US" u="sng" dirty="0" smtClean="0">
                <a:solidFill>
                  <a:srgbClr val="C00000"/>
                </a:solidFill>
              </a:rPr>
              <a:t>Bears are bigger than lions.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C:\Users\TOM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8519" y="4725144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OM\Desktop\images (4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943475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OM\Desktop\images (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2" y="4435763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TOM\Desktop\images (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437" y="2852936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TOM\Desktop\images (8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303" y="288702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TOM\Desktop\images (7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669" y="3284984"/>
            <a:ext cx="25336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TOM\Desktop\images (6)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063" y="4943475"/>
            <a:ext cx="2495550" cy="183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TOM\Desktop\images (5)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44824"/>
            <a:ext cx="2212373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Новый рисунок (18)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7848872" cy="50405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7437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6034682"/>
          </a:xfrm>
        </p:spPr>
        <p:txBody>
          <a:bodyPr/>
          <a:lstStyle/>
          <a:p>
            <a:r>
              <a:rPr lang="en-US" dirty="0"/>
              <a:t>All animals are our friends.</a:t>
            </a:r>
            <a:r>
              <a:rPr lang="ru-RU" dirty="0"/>
              <a:t/>
            </a:r>
            <a:br>
              <a:rPr lang="ru-RU" dirty="0"/>
            </a:br>
            <a:r>
              <a:rPr lang="en-US" dirty="0"/>
              <a:t>We should not help animals.</a:t>
            </a:r>
            <a:r>
              <a:rPr lang="ru-RU" dirty="0"/>
              <a:t/>
            </a:r>
            <a:br>
              <a:rPr lang="ru-RU" dirty="0"/>
            </a:br>
            <a:r>
              <a:rPr lang="en-US" dirty="0"/>
              <a:t>All animals should live in zoos.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814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746650"/>
          </a:xfrm>
        </p:spPr>
        <p:txBody>
          <a:bodyPr/>
          <a:lstStyle/>
          <a:p>
            <a:r>
              <a:rPr lang="en-US" dirty="0" smtClean="0"/>
              <a:t>Thank you! Good bye!</a:t>
            </a:r>
            <a:endParaRPr lang="ru-RU" dirty="0"/>
          </a:p>
        </p:txBody>
      </p:sp>
      <p:pic>
        <p:nvPicPr>
          <p:cNvPr id="2050" name="Picture 2" descr="C:\Users\TOM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789040"/>
            <a:ext cx="3682727" cy="2620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TOM\Desktop\images (9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3280023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50005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Monotype Corsiva"/>
        <a:ea typeface=""/>
        <a:cs typeface=""/>
      </a:majorFont>
      <a:minorFont>
        <a:latin typeface="Monotype Corsiva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128</TotalTime>
  <Words>129</Words>
  <Application>Microsoft Office PowerPoint</Application>
  <PresentationFormat>Экран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Тема1</vt:lpstr>
      <vt:lpstr>Тема2</vt:lpstr>
      <vt:lpstr>Animals are our friends</vt:lpstr>
      <vt:lpstr>Animals</vt:lpstr>
      <vt:lpstr>Презентация PowerPoint</vt:lpstr>
      <vt:lpstr>Welcome to London Zoo. It is the oldest zoo in the world.</vt:lpstr>
      <vt:lpstr>  long, fast, heavy, fluffy, dangerous, cheerful, smart, tall, fat, silly, beautiful, brave, big Bears are bigger than lions.  </vt:lpstr>
      <vt:lpstr>Презентация PowerPoint</vt:lpstr>
      <vt:lpstr>All animals are our friends. We should not help animals. All animals should live in zoos. </vt:lpstr>
      <vt:lpstr>Thank you! Good bye!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Лен29</dc:creator>
  <cp:lastModifiedBy>TOM</cp:lastModifiedBy>
  <cp:revision>25</cp:revision>
  <dcterms:created xsi:type="dcterms:W3CDTF">2016-03-05T21:46:21Z</dcterms:created>
  <dcterms:modified xsi:type="dcterms:W3CDTF">2017-10-16T13:01:11Z</dcterms:modified>
</cp:coreProperties>
</file>