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88" r:id="rId3"/>
    <p:sldId id="257" r:id="rId4"/>
    <p:sldId id="258" r:id="rId5"/>
    <p:sldId id="264" r:id="rId6"/>
    <p:sldId id="263" r:id="rId7"/>
    <p:sldId id="262" r:id="rId8"/>
    <p:sldId id="265" r:id="rId9"/>
    <p:sldId id="261" r:id="rId10"/>
    <p:sldId id="260" r:id="rId11"/>
    <p:sldId id="259" r:id="rId12"/>
    <p:sldId id="271" r:id="rId13"/>
    <p:sldId id="270" r:id="rId14"/>
    <p:sldId id="269" r:id="rId15"/>
    <p:sldId id="268" r:id="rId16"/>
    <p:sldId id="267" r:id="rId17"/>
    <p:sldId id="266" r:id="rId18"/>
    <p:sldId id="275" r:id="rId19"/>
    <p:sldId id="274" r:id="rId20"/>
    <p:sldId id="273" r:id="rId21"/>
    <p:sldId id="272" r:id="rId22"/>
    <p:sldId id="276" r:id="rId23"/>
    <p:sldId id="281" r:id="rId24"/>
    <p:sldId id="280" r:id="rId25"/>
    <p:sldId id="279" r:id="rId26"/>
    <p:sldId id="278" r:id="rId27"/>
    <p:sldId id="27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2536"/>
            <a:ext cx="7599513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752528" cy="1800200"/>
          </a:xfrm>
        </p:spPr>
        <p:txBody>
          <a:bodyPr>
            <a:normAutofit fontScale="92500"/>
          </a:bodyPr>
          <a:lstStyle/>
          <a:p>
            <a:r>
              <a:rPr lang="en-US" sz="7200" dirty="0" smtClean="0"/>
              <a:t> wardrobe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195948"/>
            <a:ext cx="5303118" cy="4041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38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3528392" cy="1800200"/>
          </a:xfrm>
        </p:spPr>
        <p:txBody>
          <a:bodyPr>
            <a:normAutofit fontScale="92500"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carpet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16832"/>
            <a:ext cx="47069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6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20880" cy="288032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  In the living room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32641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3528392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sofa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58959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57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531374" cy="1800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armchair</a:t>
            </a:r>
            <a:endParaRPr lang="ru-RU" sz="7200" dirty="0"/>
          </a:p>
        </p:txBody>
      </p:sp>
      <p:pic>
        <p:nvPicPr>
          <p:cNvPr id="8194" name="Picture 2" descr="C:\Users\самир тимурович\Desktop\мебель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46012"/>
            <a:ext cx="5184575" cy="370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7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631732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err="1" smtClean="0"/>
              <a:t>cofee</a:t>
            </a:r>
            <a:r>
              <a:rPr lang="en-US" sz="7200" dirty="0" smtClean="0"/>
              <a:t> table</a:t>
            </a:r>
            <a:endParaRPr lang="ru-RU" sz="7200" dirty="0"/>
          </a:p>
        </p:txBody>
      </p:sp>
      <p:pic>
        <p:nvPicPr>
          <p:cNvPr id="9218" name="Picture 2" descr="C:\Users\самир тимурович\Desktop\мебель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192860" cy="4192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85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window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42" y="1621616"/>
            <a:ext cx="2867145" cy="3820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26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painting</a:t>
            </a:r>
            <a:endParaRPr lang="ru-RU" sz="7200" dirty="0"/>
          </a:p>
        </p:txBody>
      </p:sp>
      <p:pic>
        <p:nvPicPr>
          <p:cNvPr id="10242" name="Picture 2" descr="C:\Users\самир тимурович\Desktop\мебель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06514"/>
            <a:ext cx="4498801" cy="4152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72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In the kitchen.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41894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fridge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700808"/>
            <a:ext cx="3892550" cy="4389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70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What rooms have you got?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83036"/>
            <a:ext cx="31139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65994"/>
            <a:ext cx="2924089" cy="243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43276"/>
            <a:ext cx="3816424" cy="249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4" y="1772816"/>
            <a:ext cx="3439468" cy="1955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25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cooker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571" y="908720"/>
            <a:ext cx="3240360" cy="511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74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sink</a:t>
            </a:r>
            <a:endParaRPr lang="ru-RU" sz="7200" dirty="0"/>
          </a:p>
        </p:txBody>
      </p:sp>
      <p:pic>
        <p:nvPicPr>
          <p:cNvPr id="11266" name="Picture 2" descr="C:\Users\самир тимурович\Desktop\мебель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632721" cy="3826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41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200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In the bathroom.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9467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bath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204864"/>
            <a:ext cx="533400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4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 fontScale="92500"/>
          </a:bodyPr>
          <a:lstStyle/>
          <a:p>
            <a:r>
              <a:rPr lang="en-US" sz="7200" dirty="0" smtClean="0"/>
              <a:t>washbasin</a:t>
            </a:r>
            <a:endParaRPr lang="ru-RU" sz="7200" dirty="0"/>
          </a:p>
        </p:txBody>
      </p:sp>
      <p:pic>
        <p:nvPicPr>
          <p:cNvPr id="12290" name="Picture 2" descr="C:\Users\самир тимурович\Desktop\мебель\скачанные файлы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4" y="2486025"/>
            <a:ext cx="4954091" cy="386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87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washing machine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4" y="2295524"/>
            <a:ext cx="4124326" cy="412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8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toilet</a:t>
            </a:r>
            <a:endParaRPr lang="ru-RU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8032" y="1916832"/>
            <a:ext cx="4331568" cy="4331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896544" cy="1800200"/>
          </a:xfrm>
        </p:spPr>
        <p:txBody>
          <a:bodyPr>
            <a:normAutofit/>
          </a:bodyPr>
          <a:lstStyle/>
          <a:p>
            <a:r>
              <a:rPr lang="en-US" sz="7200" dirty="0"/>
              <a:t> </a:t>
            </a:r>
            <a:r>
              <a:rPr lang="en-US" sz="7200" dirty="0" smtClean="0"/>
              <a:t>mirror</a:t>
            </a:r>
            <a:endParaRPr lang="ru-RU" sz="7200" dirty="0"/>
          </a:p>
        </p:txBody>
      </p:sp>
      <p:pic>
        <p:nvPicPr>
          <p:cNvPr id="13314" name="Picture 2" descr="C:\Users\самир тимурович\Desktop\мебель\скачанные файл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233613"/>
            <a:ext cx="4125614" cy="3533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44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Describe   this     room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2" y="1142984"/>
            <a:ext cx="8204238" cy="523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0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3024336" cy="48965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Hello! My name </a:t>
            </a:r>
            <a:r>
              <a:rPr lang="en-US" dirty="0" smtClean="0"/>
              <a:t>is Irina. </a:t>
            </a:r>
            <a:r>
              <a:rPr lang="en-US" dirty="0" smtClean="0"/>
              <a:t>I have got a nice flat on the </a:t>
            </a:r>
            <a:r>
              <a:rPr lang="en-US" dirty="0" smtClean="0"/>
              <a:t>third </a:t>
            </a:r>
            <a:r>
              <a:rPr lang="en-US" dirty="0" smtClean="0"/>
              <a:t> </a:t>
            </a:r>
            <a:r>
              <a:rPr lang="en-US" dirty="0" smtClean="0"/>
              <a:t>floor in the block of flats.</a:t>
            </a:r>
          </a:p>
          <a:p>
            <a:pPr marL="0" indent="0">
              <a:buNone/>
            </a:pPr>
            <a:r>
              <a:rPr lang="en-US" dirty="0"/>
              <a:t>There are </a:t>
            </a:r>
            <a:r>
              <a:rPr lang="en-US" dirty="0" smtClean="0"/>
              <a:t>2 </a:t>
            </a:r>
            <a:r>
              <a:rPr lang="en-US" dirty="0"/>
              <a:t>rooms in my </a:t>
            </a:r>
            <a:r>
              <a:rPr lang="en-US" dirty="0" smtClean="0"/>
              <a:t>flat.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самир тимурович\Desktop\мебель\скачанные файлы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30" y="2132856"/>
            <a:ext cx="5078863" cy="3804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1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03244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My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room is my bedroom. There many nice things in it: a bed, a desk with a computer, </a:t>
            </a:r>
            <a:r>
              <a:rPr lang="en-US" sz="3200" dirty="0" smtClean="0"/>
              <a:t>armchair and a bookshelf.</a:t>
            </a:r>
            <a:endParaRPr lang="ru-RU" sz="3200" dirty="0"/>
          </a:p>
        </p:txBody>
      </p:sp>
      <p:pic>
        <p:nvPicPr>
          <p:cNvPr id="2050" name="Picture 2" descr="C:\Users\самир тимурович\Desktop\мебель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9660"/>
            <a:ext cx="4584526" cy="363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36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6768752" cy="2664296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In the bedroom.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2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2441848" cy="317524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Bed </a:t>
            </a:r>
            <a:endParaRPr lang="ru-RU" sz="7200" dirty="0"/>
          </a:p>
        </p:txBody>
      </p:sp>
      <p:pic>
        <p:nvPicPr>
          <p:cNvPr id="3075" name="Picture 3" descr="C:\Users\самир тимурович\Desktop\мебель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90" y="908720"/>
            <a:ext cx="4877734" cy="4877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72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24597" y="836712"/>
            <a:ext cx="2918709" cy="316835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desk </a:t>
            </a:r>
            <a:endParaRPr lang="ru-RU" sz="7200" dirty="0"/>
          </a:p>
        </p:txBody>
      </p:sp>
      <p:pic>
        <p:nvPicPr>
          <p:cNvPr id="4098" name="Picture 2" descr="C:\Users\самир тимурович\Desktop\мебель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48682"/>
            <a:ext cx="4317629" cy="40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45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24597" y="836712"/>
            <a:ext cx="3561651" cy="2376264"/>
          </a:xfrm>
        </p:spPr>
        <p:txBody>
          <a:bodyPr>
            <a:normAutofit/>
          </a:bodyPr>
          <a:lstStyle/>
          <a:p>
            <a:r>
              <a:rPr lang="en-US" sz="7200" dirty="0" smtClean="0"/>
              <a:t>lamp </a:t>
            </a:r>
            <a:endParaRPr lang="ru-RU" sz="7200" dirty="0"/>
          </a:p>
        </p:txBody>
      </p:sp>
      <p:pic>
        <p:nvPicPr>
          <p:cNvPr id="6146" name="Picture 2" descr="C:\Users\самир тимурович\Desktop\мебель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24" y="908720"/>
            <a:ext cx="3406787" cy="4520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86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24597" y="836713"/>
            <a:ext cx="4135435" cy="1872208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bookcase </a:t>
            </a:r>
            <a:endParaRPr lang="ru-RU" sz="7200" dirty="0"/>
          </a:p>
        </p:txBody>
      </p:sp>
      <p:pic>
        <p:nvPicPr>
          <p:cNvPr id="5123" name="Picture 3" descr="C:\Users\самир тимурович\Desktop\мебель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24100"/>
            <a:ext cx="4176464" cy="4465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59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119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What rooms have you got?</vt:lpstr>
      <vt:lpstr>Слайд 3</vt:lpstr>
      <vt:lpstr>Слайд 4</vt:lpstr>
      <vt:lpstr>In the bedroom.</vt:lpstr>
      <vt:lpstr>Слайд 6</vt:lpstr>
      <vt:lpstr>Слайд 7</vt:lpstr>
      <vt:lpstr>Слайд 8</vt:lpstr>
      <vt:lpstr>Слайд 9</vt:lpstr>
      <vt:lpstr>Слайд 10</vt:lpstr>
      <vt:lpstr>Слайд 11</vt:lpstr>
      <vt:lpstr>   In the living room</vt:lpstr>
      <vt:lpstr>Слайд 13</vt:lpstr>
      <vt:lpstr>Слайд 14</vt:lpstr>
      <vt:lpstr>Слайд 15</vt:lpstr>
      <vt:lpstr>Слайд 16</vt:lpstr>
      <vt:lpstr>Слайд 17</vt:lpstr>
      <vt:lpstr>In the kitchen.</vt:lpstr>
      <vt:lpstr>Слайд 19</vt:lpstr>
      <vt:lpstr>Слайд 20</vt:lpstr>
      <vt:lpstr>Слайд 21</vt:lpstr>
      <vt:lpstr>In the bathroom.</vt:lpstr>
      <vt:lpstr>Слайд 23</vt:lpstr>
      <vt:lpstr>Слайд 24</vt:lpstr>
      <vt:lpstr>Слайд 25</vt:lpstr>
      <vt:lpstr>Слайд 26</vt:lpstr>
      <vt:lpstr>Слайд 27</vt:lpstr>
      <vt:lpstr>Describe   this     room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 in!</dc:title>
  <dc:creator>самир тимурович</dc:creator>
  <cp:lastModifiedBy>Админ</cp:lastModifiedBy>
  <cp:revision>8</cp:revision>
  <dcterms:created xsi:type="dcterms:W3CDTF">2015-11-19T15:26:21Z</dcterms:created>
  <dcterms:modified xsi:type="dcterms:W3CDTF">2017-11-18T13:33:00Z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1043643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