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67" r:id="rId18"/>
    <p:sldId id="268" r:id="rId19"/>
    <p:sldId id="269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DD41-FD54-4588-AFB1-D740B6D7A2E1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2531-AF6F-4DF5-8A08-211DA1A0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E740-E480-4F3F-9F68-3615D609CC3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7441-B11E-4225-935E-EC24DADE0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A203-FDA5-4392-BDE2-D304161FFF1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D5D2-AAC1-44A8-BE88-23AFFE35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6000-D810-427C-B5B1-E5125A70634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6230-F45D-4FDE-BB35-43C16E69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67B4-2C57-4C9B-9E07-35D1D8E42F7C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E4BD-7F32-43B2-9E39-215EAD31D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26EB-3705-42A8-B9A9-CF202D29B99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A926-62B5-46B6-B571-18B02EFDC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588E-807F-4948-B7DF-8639A8B35EDF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9CCE-7716-4F4F-8243-EB922A563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D7EE-ACF3-4E4C-8263-236AF70C1B5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EB12-2D27-437C-A145-AFEEFD32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B5B5-42A4-43DC-89C5-EC3F1C245DB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3CF1-84D1-42E5-8BFB-AA937B07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8BF9-D306-43B9-97B2-965DABBAE3B7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9FBD-3A4A-428C-8C40-A2771BE60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800D-AA6B-4B5E-A1EA-006193E20929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12AB-CB80-4A1D-8658-2FB33D9B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E4D1A6-17FA-4996-A26D-A8C8FB15E8A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89F31-9118-47C6-B556-DC1CF247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Healthy food</a:t>
            </a: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39750" y="6092825"/>
            <a:ext cx="82928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>
                <a:latin typeface="Calibri" pitchFamily="34" charset="0"/>
              </a:rPr>
              <a:t>Презентация к уроку учителя английского языка </a:t>
            </a:r>
            <a:r>
              <a:rPr lang="ru-RU" sz="2200" dirty="0" err="1" smtClean="0">
                <a:latin typeface="Calibri" pitchFamily="34" charset="0"/>
              </a:rPr>
              <a:t>Абдулгамидова</a:t>
            </a:r>
            <a:r>
              <a:rPr lang="ru-RU" sz="2200" smtClean="0">
                <a:latin typeface="Calibri" pitchFamily="34" charset="0"/>
              </a:rPr>
              <a:t> З.Г.</a:t>
            </a:r>
            <a:endParaRPr lang="ru-R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9283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Which foods do you think are good for you?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2530" name="Picture 2" descr="C:\Users\п1\Desktop\Presentation\pic\mle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12350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п1\Desktop\Presentation\pic\main_f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22320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п1\Desktop\Presentation\pic\tumblr_static_cheese_205_13628001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412875"/>
            <a:ext cx="16113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п1\Desktop\Presentation\pic\Pumpkin so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2738"/>
            <a:ext cx="18399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C:\Users\п1\Desktop\Presentation\pic\uses-of-fruit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284538"/>
            <a:ext cx="2290762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C:\Users\п1\Desktop\Presentation\pic\potato-chips-fd-m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3068638"/>
            <a:ext cx="1804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C:\Users\п1\Desktop\Presentation\pic\036-Pork-Saus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5229225"/>
            <a:ext cx="20304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C:\Users\п1\Desktop\Presentation\pic\1097101_9677177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1484313"/>
            <a:ext cx="1566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C:\Users\п1\Desktop\Presentation\pic\101492749_cocacola58_6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13688" y="1412875"/>
            <a:ext cx="12303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C:\Users\п1\Desktop\Presentation\pic\8136298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5084763"/>
            <a:ext cx="21431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 descr="C:\Users\п1\Desktop\Presentation\pic\mannaya-kash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7200" y="5084763"/>
            <a:ext cx="233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6" descr="C:\Users\п1\Desktop\Presentation\pic\Book-Vegetable-Heade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284538"/>
            <a:ext cx="224472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333375"/>
          <a:ext cx="8207375" cy="617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20610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HEALTHY</a:t>
                      </a:r>
                      <a:r>
                        <a:rPr lang="en-US" sz="3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FOOD</a:t>
                      </a:r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NOT VERY HEALTHY FOOD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38000"/>
                      </a:srgbClr>
                    </a:solidFill>
                  </a:tcPr>
                </a:tc>
              </a:tr>
              <a:tr h="4410519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Milk</a:t>
                      </a:r>
                    </a:p>
                    <a:p>
                      <a:pPr algn="l"/>
                      <a:r>
                        <a:rPr lang="en-US" sz="4000" dirty="0" smtClean="0"/>
                        <a:t>Cheese</a:t>
                      </a:r>
                    </a:p>
                    <a:p>
                      <a:pPr algn="l"/>
                      <a:r>
                        <a:rPr lang="en-US" sz="4000" dirty="0" smtClean="0"/>
                        <a:t>Soup</a:t>
                      </a:r>
                    </a:p>
                    <a:p>
                      <a:pPr algn="l"/>
                      <a:r>
                        <a:rPr lang="en-US" sz="4000" dirty="0" smtClean="0"/>
                        <a:t>Porridge</a:t>
                      </a:r>
                    </a:p>
                    <a:p>
                      <a:pPr algn="l"/>
                      <a:r>
                        <a:rPr lang="en-US" sz="4000" dirty="0" smtClean="0"/>
                        <a:t>Vegetables</a:t>
                      </a:r>
                    </a:p>
                    <a:p>
                      <a:pPr algn="l"/>
                      <a:r>
                        <a:rPr lang="en-US" sz="4000" dirty="0" smtClean="0"/>
                        <a:t>Fruit</a:t>
                      </a:r>
                    </a:p>
                    <a:p>
                      <a:pPr algn="l"/>
                      <a:r>
                        <a:rPr lang="en-US" sz="4000" dirty="0" smtClean="0"/>
                        <a:t>Juice</a:t>
                      </a:r>
                    </a:p>
                    <a:p>
                      <a:endParaRPr lang="ru-RU" sz="4000" dirty="0"/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Sausages</a:t>
                      </a:r>
                    </a:p>
                    <a:p>
                      <a:r>
                        <a:rPr lang="en-US" sz="4000" dirty="0" smtClean="0"/>
                        <a:t>Hamburger</a:t>
                      </a:r>
                    </a:p>
                    <a:p>
                      <a:r>
                        <a:rPr lang="en-US" sz="4000" dirty="0" smtClean="0"/>
                        <a:t>Fry</a:t>
                      </a:r>
                      <a:r>
                        <a:rPr lang="en-US" sz="4000" baseline="0" dirty="0" smtClean="0"/>
                        <a:t> potatoes</a:t>
                      </a:r>
                    </a:p>
                    <a:p>
                      <a:r>
                        <a:rPr lang="en-US" sz="4000" dirty="0" smtClean="0"/>
                        <a:t>Chips</a:t>
                      </a:r>
                    </a:p>
                    <a:p>
                      <a:r>
                        <a:rPr lang="en-US" sz="4000" dirty="0" smtClean="0"/>
                        <a:t>Sweets</a:t>
                      </a:r>
                    </a:p>
                    <a:p>
                      <a:r>
                        <a:rPr lang="en-US" sz="4000" dirty="0" smtClean="0"/>
                        <a:t>Cola</a:t>
                      </a:r>
                    </a:p>
                    <a:p>
                      <a:r>
                        <a:rPr lang="en-US" sz="4000" dirty="0" smtClean="0"/>
                        <a:t>Cake</a:t>
                      </a:r>
                    </a:p>
                    <a:p>
                      <a:endParaRPr lang="ru-RU" sz="4000" dirty="0"/>
                    </a:p>
                  </a:txBody>
                  <a:tcPr>
                    <a:solidFill>
                      <a:srgbClr val="FF0000">
                        <a:alpha val="3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064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We need healthy food to stay healthy. Good food has a lot of </a:t>
            </a:r>
            <a:r>
              <a:rPr lang="en-US" sz="3600" u="sng">
                <a:latin typeface="Calibri" pitchFamily="34" charset="0"/>
              </a:rPr>
              <a:t>vitamins, protein and minerals.</a:t>
            </a:r>
            <a:endParaRPr lang="ru-RU" sz="3600" u="sng">
              <a:latin typeface="Calibri" pitchFamily="34" charset="0"/>
            </a:endParaRPr>
          </a:p>
        </p:txBody>
      </p:sp>
      <p:pic>
        <p:nvPicPr>
          <p:cNvPr id="24578" name="Picture 2" descr="C:\Users\п1\Desktop\Presentation\pic\10998109-soccer-female-players-vector-cartoon-and-isolated-sport-charac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420938"/>
            <a:ext cx="52578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852936"/>
            <a:ext cx="554461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are important for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25602" name="Picture 2" descr="C:\Users\п1\Desktop\Presentation\pic\3476536-180414-happy-smiling-bodybuilder-man-in-cartoon-style-for-sports-and-health-concept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652963"/>
            <a:ext cx="201612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п1\Desktop\Presentation\pic\Nature-Made-Vitamins-300x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838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п1\Desktop\Presentation\pic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923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764704"/>
            <a:ext cx="304480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Vitamins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5013176"/>
            <a:ext cx="383303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your body.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65" y="548680"/>
            <a:ext cx="902503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Protein helps you to grow and give you energy.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26626" name="Picture 2" descr="C:\Users\п1\Desktop\Presentation\pic\Happy_people_dancing_Back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08275"/>
            <a:ext cx="84105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Minerals make your bones and teeth strong.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27650" name="Picture 3" descr="C:\Users\п1\Desktop\Presentation\pic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5435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60648"/>
            <a:ext cx="853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Water is important for your blood.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021288"/>
            <a:ext cx="817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eaLnBrk="0" hangingPunct="0"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Drink lots of water every day!     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2" descr="C:\Users\п1\Desktop\Presentation\pic\drink-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576103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ad_crimea: Капитализ. Кризис который всегда с тобой (Хроники Робина Бобин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5715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850" y="2349500"/>
            <a:ext cx="860425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	I eat healthy food. I drink milk for ___. </a:t>
            </a:r>
          </a:p>
          <a:p>
            <a:r>
              <a:rPr lang="en-US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I don’t eat lots of cake. Cakes have lots of ___. Sometimes I eat sausages. They have lots of good ___, but they’ve got ___. I eat lots of fruit and ___. There are different types of ___ in milk, vegetables, eggs, meat, cereals and many other foods. I eat soup every day. It’s very good for you. I drink lots of water every day. I have a healthy ___.</a:t>
            </a:r>
            <a:endParaRPr lang="en-US" sz="3200" i="1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850" y="188913"/>
            <a:ext cx="9217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Listen and complete the text. Use these words.</a:t>
            </a:r>
            <a:endParaRPr lang="ru-RU" sz="3200">
              <a:ea typeface="Calibri" pitchFamily="34" charset="0"/>
              <a:cs typeface="Arial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0" y="1196975"/>
            <a:ext cx="957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1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sugar, diet, vitamins, protein, fat, vegetables, minerals</a:t>
            </a:r>
            <a:endParaRPr lang="en-US" sz="3100" b="1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22775" y="-173038"/>
            <a:ext cx="184150" cy="155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cs typeface="Arial" charset="0"/>
            </a:endParaRPr>
          </a:p>
          <a:p>
            <a:pPr algn="ctr"/>
            <a:endParaRPr lang="en-US" sz="4800">
              <a:cs typeface="Arial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388" y="842963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/>
              <a:t>What is your favourite food?</a:t>
            </a:r>
          </a:p>
          <a:p>
            <a:pPr algn="ctr"/>
            <a:r>
              <a:rPr lang="en-US" sz="2400"/>
              <a:t>How many meals you eat every day?</a:t>
            </a:r>
          </a:p>
          <a:p>
            <a:pPr algn="ctr"/>
            <a:r>
              <a:rPr lang="en-US" sz="2400"/>
              <a:t>How often do you eat vegetables and salad?</a:t>
            </a:r>
          </a:p>
          <a:p>
            <a:pPr algn="ctr"/>
            <a:r>
              <a:rPr lang="en-US" sz="2400"/>
              <a:t>How often do you eat fruit?</a:t>
            </a:r>
          </a:p>
          <a:p>
            <a:pPr algn="ctr"/>
            <a:r>
              <a:rPr lang="en-US" sz="2400"/>
              <a:t>How often do you drink cola or other ‘fizzy’ drinks?</a:t>
            </a:r>
          </a:p>
          <a:p>
            <a:pPr algn="ctr"/>
            <a:r>
              <a:rPr lang="en-US" sz="2400"/>
              <a:t>How often do you eat sweets?</a:t>
            </a:r>
          </a:p>
          <a:p>
            <a:pPr algn="ctr"/>
            <a:r>
              <a:rPr lang="en-US" sz="2400"/>
              <a:t>Is your friend’s diet healthy?</a:t>
            </a:r>
            <a:endParaRPr lang="ru-RU" sz="2400"/>
          </a:p>
        </p:txBody>
      </p:sp>
      <p:pic>
        <p:nvPicPr>
          <p:cNvPr id="31747" name="Picture 3" descr="C:\Users\п1\Desktop\Presentation\pic\8620576-table-of-vitamins--set-of-food-icons-organized-by-content-of-vitam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00438"/>
            <a:ext cx="38163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750" y="0"/>
            <a:ext cx="7812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4400">
                <a:latin typeface="Calibri" pitchFamily="34" charset="0"/>
                <a:ea typeface="Calibri" pitchFamily="34" charset="0"/>
                <a:cs typeface="Times New Roman" pitchFamily="18" charset="0"/>
              </a:rPr>
              <a:t>Answer the questions.</a:t>
            </a:r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50825" y="1125538"/>
            <a:ext cx="91455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0">
                <a:latin typeface="Calibri" pitchFamily="34" charset="0"/>
                <a:ea typeface="Calibri" pitchFamily="34" charset="0"/>
                <a:cs typeface="Times New Roman" pitchFamily="18" charset="0"/>
              </a:rPr>
              <a:t>What’s your favourite food?</a:t>
            </a:r>
            <a:endParaRPr lang="ru-RU" sz="6000">
              <a:ea typeface="Calibri" pitchFamily="34" charset="0"/>
              <a:cs typeface="Arial" charset="0"/>
            </a:endParaRPr>
          </a:p>
        </p:txBody>
      </p:sp>
      <p:pic>
        <p:nvPicPr>
          <p:cNvPr id="14339" name="Picture 2" descr="C:\Users\п1\Desktop\Presentation\pic\PixHa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4888"/>
            <a:ext cx="305911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п1\Desktop\Presentation\pic\past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97425"/>
            <a:ext cx="30908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п1\Desktop\Presentation\pic\facts-about-healthy-foo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4868863"/>
            <a:ext cx="30448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п1\Desktop\Presentation\pic\healthy-foods-for-kidne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565400"/>
            <a:ext cx="26654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п1\Desktop\Presentation\pic\beer-cheese-soup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492375"/>
            <a:ext cx="32210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742" y="476672"/>
            <a:ext cx="6391301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EAT WELL,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STAY HEALTHY!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35842" name="Picture 2" descr="C:\Users\п1\Desktop\Presentation\pic\fruit-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852738"/>
            <a:ext cx="41751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188913"/>
            <a:ext cx="7840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5400">
                <a:latin typeface="Calibri" pitchFamily="34" charset="0"/>
              </a:rPr>
              <a:t>What do you usually drink?</a:t>
            </a:r>
            <a:endParaRPr lang="ru-RU" sz="5400">
              <a:latin typeface="Calibri" pitchFamily="34" charset="0"/>
            </a:endParaRPr>
          </a:p>
        </p:txBody>
      </p:sp>
      <p:pic>
        <p:nvPicPr>
          <p:cNvPr id="15362" name="Picture 2" descr="C:\Users\п1\Desktop\Presentation\pic\101492749_cocacola58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п1\Desktop\Presentation\pic\Milk-Wallpaper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0021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п1\Desktop\Presentation\pic\Green-tea-hair-rinse-for-natural-h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16113"/>
            <a:ext cx="241776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п1\Desktop\Presentation\pic\evian-bottled-w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25" y="4149725"/>
            <a:ext cx="2352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п1\Desktop\Presentation\pic\orange-jui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281488"/>
            <a:ext cx="27352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6388" y="379413"/>
            <a:ext cx="8329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have for breakfast?</a:t>
            </a:r>
            <a:endParaRPr lang="en-US" sz="4800">
              <a:ea typeface="Calibri" pitchFamily="34" charset="0"/>
              <a:cs typeface="Arial" charset="0"/>
            </a:endParaRPr>
          </a:p>
        </p:txBody>
      </p:sp>
      <p:pic>
        <p:nvPicPr>
          <p:cNvPr id="16386" name="Picture 2" descr="C:\Users\п1\Desktop\Presentation\pic\6a00d83451bd4469e20168ebc27e00970c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025" y="1196975"/>
            <a:ext cx="29749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п1\Desktop\Presentation\pic\5-healthy-breakfasts-for-fat-burning-eg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21163"/>
            <a:ext cx="334645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п1\Desktop\Presentation\pic\banana-por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12875"/>
            <a:ext cx="45339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п1\Desktop\Presentation\pic\healthy-breakfast-honey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05263"/>
            <a:ext cx="38766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188" y="333375"/>
            <a:ext cx="81661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>
                <a:latin typeface="Calibri" pitchFamily="34" charset="0"/>
                <a:ea typeface="Calibri" pitchFamily="34" charset="0"/>
                <a:cs typeface="Times New Roman" pitchFamily="18" charset="0"/>
              </a:rPr>
              <a:t>Do you have soup for lunch?</a:t>
            </a:r>
            <a:endParaRPr lang="en-US" sz="5400">
              <a:ea typeface="Calibri" pitchFamily="34" charset="0"/>
              <a:cs typeface="Arial" charset="0"/>
            </a:endParaRPr>
          </a:p>
        </p:txBody>
      </p:sp>
      <p:pic>
        <p:nvPicPr>
          <p:cNvPr id="17410" name="Picture 2" descr="C:\Users\п1\Desktop\Presentation\pic\449_s4ndjcs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7200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613" y="333375"/>
            <a:ext cx="49672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5400">
                <a:latin typeface="Calibri" pitchFamily="34" charset="0"/>
                <a:ea typeface="Calibri" pitchFamily="34" charset="0"/>
                <a:cs typeface="Times New Roman" pitchFamily="18" charset="0"/>
              </a:rPr>
              <a:t>Do you like fruit?</a:t>
            </a:r>
            <a:endParaRPr lang="en-US" sz="5400">
              <a:ea typeface="Calibri" pitchFamily="34" charset="0"/>
              <a:cs typeface="Arial" charset="0"/>
            </a:endParaRPr>
          </a:p>
        </p:txBody>
      </p:sp>
      <p:pic>
        <p:nvPicPr>
          <p:cNvPr id="18434" name="Picture 5" descr="C:\Users\п1\Desktop\Presentation\pic\uses-of-fr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48823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850" y="549275"/>
            <a:ext cx="8528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Do you eat vegetables every day?</a:t>
            </a:r>
            <a:endParaRPr lang="en-US" sz="4800">
              <a:ea typeface="Calibri" pitchFamily="34" charset="0"/>
              <a:cs typeface="Arial" charset="0"/>
            </a:endParaRPr>
          </a:p>
        </p:txBody>
      </p:sp>
      <p:pic>
        <p:nvPicPr>
          <p:cNvPr id="19458" name="Picture 6" descr="C:\Users\п1\Desktop\Presentation\pic\Book-Vegetable-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4817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58888" y="476250"/>
            <a:ext cx="6488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>
                <a:latin typeface="Calibri" pitchFamily="34" charset="0"/>
                <a:ea typeface="Calibri" pitchFamily="34" charset="0"/>
                <a:cs typeface="Times New Roman" pitchFamily="18" charset="0"/>
              </a:rPr>
              <a:t>Do you like chocolate?</a:t>
            </a:r>
            <a:endParaRPr lang="en-US" sz="5400">
              <a:ea typeface="Calibri" pitchFamily="34" charset="0"/>
              <a:cs typeface="Arial" charset="0"/>
            </a:endParaRPr>
          </a:p>
        </p:txBody>
      </p:sp>
      <p:pic>
        <p:nvPicPr>
          <p:cNvPr id="20482" name="Picture 2" descr="C:\Users\п1\Desktop\Presentation\pic\cadbury-bournville-orang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712946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059368" cy="60813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Get up, little Freddy,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Breakfast is ready: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Butter and cheese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All that you please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Milk and bread for little Fred.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Tea and jam for brother Sam.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2" descr="C:\Users\п1\Desktop\Presentation\pic\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08050"/>
            <a:ext cx="269398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265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«Healthy food»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«Healthy food»</dc:title>
  <dc:creator>п1</dc:creator>
  <cp:lastModifiedBy>Asus</cp:lastModifiedBy>
  <cp:revision>29</cp:revision>
  <dcterms:created xsi:type="dcterms:W3CDTF">2014-01-18T08:29:16Z</dcterms:created>
  <dcterms:modified xsi:type="dcterms:W3CDTF">2017-03-05T10:10:09Z</dcterms:modified>
</cp:coreProperties>
</file>