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2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3" d="100"/>
          <a:sy n="73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C89A5-A434-45FF-9F75-42416AE651F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0728-839E-48D5-A1E7-E9EAE5C2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атенька\Desktop\4 form\0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36904" cy="540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3848" y="3068960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Множественное число существительных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(исключения)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Learn and Don’t Forget!</a:t>
            </a:r>
            <a:endParaRPr lang="ru-RU" sz="3600" dirty="0"/>
          </a:p>
        </p:txBody>
      </p:sp>
      <p:pic>
        <p:nvPicPr>
          <p:cNvPr id="8194" name="Picture 2" descr="C:\Users\Катенька\Desktop\4 form\iSU1VYFQ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38600" cy="3535328"/>
          </a:xfrm>
          <a:prstGeom prst="rect">
            <a:avLst/>
          </a:prstGeom>
          <a:noFill/>
        </p:spPr>
      </p:pic>
      <p:pic>
        <p:nvPicPr>
          <p:cNvPr id="8195" name="Picture 3" descr="C:\Users\Катенька\Desktop\4 form\043521_1412123721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38600" cy="36516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55172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 sheep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55172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sheep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Learn and Don’t Forget!</a:t>
            </a:r>
            <a:endParaRPr lang="ru-RU" sz="3600" dirty="0"/>
          </a:p>
        </p:txBody>
      </p:sp>
      <p:pic>
        <p:nvPicPr>
          <p:cNvPr id="1028" name="Picture 4" descr="https://i.pinimg.com/originals/d6/06/59/d606593f79108997e38fb953163543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2979613" cy="39604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55172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en-US" sz="3600" dirty="0" smtClean="0">
                <a:latin typeface="Arial Black" pitchFamily="34" charset="0"/>
              </a:rPr>
              <a:t>deer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32" name="Picture 8" descr="https://avatars.mds.yandex.net/get-pdb/903199/5c9aeb3d-0c5f-4c70-b134-e35b2cabc68a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694440" cy="36003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55172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smtClean="0">
                <a:latin typeface="Arial Black" pitchFamily="34" charset="0"/>
              </a:rPr>
              <a:t>   deer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get-pdb/1932541/a1814c6f-aa1f-4b3c-b2aa-5152093171d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351049" cy="445968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Learn and Don’t Forget!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7332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en-US" sz="3600" dirty="0" smtClean="0">
                <a:latin typeface="Arial Black" pitchFamily="34" charset="0"/>
              </a:rPr>
              <a:t>goose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8676" name="Picture 4" descr="https://printonic.ru/uploads/images/2016/03/01/img_56d580d73c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183322" cy="4392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80112" y="58052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smtClean="0">
                <a:latin typeface="Arial Black" pitchFamily="34" charset="0"/>
              </a:rPr>
              <a:t> geese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Read and Remember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itchFamily="34" charset="0"/>
              </a:rPr>
              <a:t>a man –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men</a:t>
            </a:r>
          </a:p>
          <a:p>
            <a:r>
              <a:rPr lang="en-US" dirty="0">
                <a:latin typeface="Arial Black" pitchFamily="34" charset="0"/>
              </a:rPr>
              <a:t>a</a:t>
            </a:r>
            <a:r>
              <a:rPr lang="en-US" dirty="0" smtClean="0">
                <a:latin typeface="Arial Black" pitchFamily="34" charset="0"/>
              </a:rPr>
              <a:t> woman –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women</a:t>
            </a:r>
          </a:p>
          <a:p>
            <a:r>
              <a:rPr lang="en-US" dirty="0">
                <a:latin typeface="Arial Black" pitchFamily="34" charset="0"/>
              </a:rPr>
              <a:t>a</a:t>
            </a:r>
            <a:r>
              <a:rPr lang="en-US" dirty="0" smtClean="0">
                <a:latin typeface="Arial Black" pitchFamily="34" charset="0"/>
              </a:rPr>
              <a:t> child –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children</a:t>
            </a:r>
          </a:p>
          <a:p>
            <a:r>
              <a:rPr lang="en-US" dirty="0">
                <a:latin typeface="Arial Black" pitchFamily="34" charset="0"/>
              </a:rPr>
              <a:t>a</a:t>
            </a:r>
            <a:r>
              <a:rPr lang="en-US" dirty="0" smtClean="0">
                <a:latin typeface="Arial Black" pitchFamily="34" charset="0"/>
              </a:rPr>
              <a:t> mouse –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mice</a:t>
            </a:r>
          </a:p>
          <a:p>
            <a:r>
              <a:rPr lang="en-US" dirty="0" smtClean="0">
                <a:latin typeface="Arial Black" pitchFamily="34" charset="0"/>
              </a:rPr>
              <a:t>a foot –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feet</a:t>
            </a:r>
          </a:p>
          <a:p>
            <a:r>
              <a:rPr lang="en-US" dirty="0" smtClean="0">
                <a:latin typeface="Arial Black" pitchFamily="34" charset="0"/>
              </a:rPr>
              <a:t>a tooth –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teeth</a:t>
            </a:r>
          </a:p>
          <a:p>
            <a:r>
              <a:rPr lang="en-US" dirty="0" smtClean="0">
                <a:latin typeface="Arial Black" pitchFamily="34" charset="0"/>
              </a:rPr>
              <a:t>a fish –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fish</a:t>
            </a:r>
          </a:p>
          <a:p>
            <a:r>
              <a:rPr lang="en-US" dirty="0" smtClean="0">
                <a:latin typeface="Arial Black" pitchFamily="34" charset="0"/>
              </a:rPr>
              <a:t>a sheep -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sheep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Make up the words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itchFamily="34" charset="0"/>
              </a:rPr>
              <a:t>a, m, n –</a:t>
            </a:r>
          </a:p>
          <a:p>
            <a:r>
              <a:rPr lang="en-US" dirty="0">
                <a:latin typeface="Arial Black" pitchFamily="34" charset="0"/>
              </a:rPr>
              <a:t>h</a:t>
            </a:r>
            <a:r>
              <a:rPr lang="en-US" dirty="0" smtClean="0">
                <a:latin typeface="Arial Black" pitchFamily="34" charset="0"/>
              </a:rPr>
              <a:t>, c, l, </a:t>
            </a:r>
            <a:r>
              <a:rPr lang="en-US" dirty="0" err="1">
                <a:latin typeface="Arial Black" pitchFamily="34" charset="0"/>
              </a:rPr>
              <a:t>i</a:t>
            </a:r>
            <a:r>
              <a:rPr lang="en-US" dirty="0" smtClean="0">
                <a:latin typeface="Arial Black" pitchFamily="34" charset="0"/>
              </a:rPr>
              <a:t>, d –</a:t>
            </a:r>
          </a:p>
          <a:p>
            <a:r>
              <a:rPr lang="en-US" dirty="0">
                <a:latin typeface="Arial Black" pitchFamily="34" charset="0"/>
              </a:rPr>
              <a:t>w</a:t>
            </a:r>
            <a:r>
              <a:rPr lang="en-US" dirty="0" smtClean="0">
                <a:latin typeface="Arial Black" pitchFamily="34" charset="0"/>
              </a:rPr>
              <a:t>, m, n, o, a –</a:t>
            </a:r>
          </a:p>
          <a:p>
            <a:r>
              <a:rPr lang="en-US" dirty="0">
                <a:latin typeface="Arial Black" pitchFamily="34" charset="0"/>
              </a:rPr>
              <a:t>o</a:t>
            </a:r>
            <a:r>
              <a:rPr lang="en-US" dirty="0" smtClean="0">
                <a:latin typeface="Arial Black" pitchFamily="34" charset="0"/>
              </a:rPr>
              <a:t>, m, u, e, s –</a:t>
            </a:r>
          </a:p>
          <a:p>
            <a:r>
              <a:rPr lang="en-US" dirty="0" err="1">
                <a:latin typeface="Arial Black" pitchFamily="34" charset="0"/>
              </a:rPr>
              <a:t>i</a:t>
            </a:r>
            <a:r>
              <a:rPr lang="en-US" dirty="0" smtClean="0">
                <a:latin typeface="Arial Black" pitchFamily="34" charset="0"/>
              </a:rPr>
              <a:t>, s, f, h – </a:t>
            </a:r>
          </a:p>
          <a:p>
            <a:r>
              <a:rPr lang="en-US" dirty="0">
                <a:latin typeface="Arial Black" pitchFamily="34" charset="0"/>
              </a:rPr>
              <a:t>t</a:t>
            </a:r>
            <a:r>
              <a:rPr lang="en-US" dirty="0" smtClean="0">
                <a:latin typeface="Arial Black" pitchFamily="34" charset="0"/>
              </a:rPr>
              <a:t>, t, o, h, o –</a:t>
            </a:r>
          </a:p>
          <a:p>
            <a:r>
              <a:rPr lang="en-US" dirty="0" smtClean="0">
                <a:latin typeface="Arial Black" pitchFamily="34" charset="0"/>
              </a:rPr>
              <a:t>s, e, h, p, e –</a:t>
            </a:r>
          </a:p>
          <a:p>
            <a:r>
              <a:rPr lang="en-US" dirty="0">
                <a:latin typeface="Arial Black" pitchFamily="34" charset="0"/>
              </a:rPr>
              <a:t>e</a:t>
            </a:r>
            <a:r>
              <a:rPr lang="en-US" dirty="0" smtClean="0">
                <a:latin typeface="Arial Black" pitchFamily="34" charset="0"/>
              </a:rPr>
              <a:t>, f, e, t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48478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man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98884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child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56490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woman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314096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mouse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36450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fish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41490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tooth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65313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sheep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52292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feet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Fill in the table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363272" cy="406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6768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one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many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one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many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man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fish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endParaRPr lang="ru-RU" sz="28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women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cat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child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teeth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dog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foot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76841"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mice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Black" pitchFamily="34" charset="0"/>
                        </a:rPr>
                        <a:t>sheep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234888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men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9969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woman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7170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children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436510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dog</a:t>
            </a:r>
            <a:r>
              <a:rPr lang="en-US" sz="2800" dirty="0" smtClean="0">
                <a:latin typeface="Arial Black" pitchFamily="34" charset="0"/>
              </a:rPr>
              <a:t>s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0131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mouse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23488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fish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299695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cat</a:t>
            </a:r>
            <a:r>
              <a:rPr lang="en-US" sz="2800" dirty="0" smtClean="0">
                <a:latin typeface="Arial Black" pitchFamily="34" charset="0"/>
              </a:rPr>
              <a:t>s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371703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tooth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436510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feet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50131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sheep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Translate into English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59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endParaRPr lang="en-US" sz="4100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sz="41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sz="4100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sz="41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endParaRPr lang="en-US" sz="67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340768"/>
            <a:ext cx="10801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Катенька\Desktop\4 form\aa5b0a30851b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872498" cy="10801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2780928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C:\Users\Катенька\Desktop\4 form\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1080120" cy="10081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15567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2 -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9969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5 -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65313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3 -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509120"/>
            <a:ext cx="11521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2852936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32040" y="155679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7 -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1412776"/>
            <a:ext cx="10081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2" name="Picture 6" descr="C:\Users\Катенька\Desktop\4 form\iA3MSYX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1080120" cy="117139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04048" y="306896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10 -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223" name="Picture 7" descr="C:\Users\Катенька\Desktop\4 form\502d050e47b7da600e6b818f8d5b6aa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852936"/>
            <a:ext cx="1152128" cy="1080120"/>
          </a:xfrm>
          <a:prstGeom prst="rect">
            <a:avLst/>
          </a:prstGeom>
          <a:noFill/>
        </p:spPr>
      </p:pic>
      <p:pic>
        <p:nvPicPr>
          <p:cNvPr id="9224" name="Picture 8" descr="C:\Users\Катенька\Desktop\4 form\484924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509120"/>
            <a:ext cx="599579" cy="115212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148064" y="479715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6 -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4653136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5" name="Picture 9" descr="C:\Users\Катенька\Desktop\4 form\i8E2XV9N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444208" y="4653136"/>
            <a:ext cx="1224136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Your homework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Катенька\Desktop\4 form\uchitel-u-doski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7084554" cy="4968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84482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– page 50 ex.5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(читать, переводить, отвечать на вопросы).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ds04.infourok.ru/uploads/ex/0019/0005f388-77a2ba8e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Learn and Don’t Forget!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Катенька\Desktop\4 form\4849249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772816"/>
            <a:ext cx="2160240" cy="3384376"/>
          </a:xfrm>
          <a:prstGeom prst="rect">
            <a:avLst/>
          </a:prstGeom>
          <a:noFill/>
        </p:spPr>
      </p:pic>
      <p:pic>
        <p:nvPicPr>
          <p:cNvPr id="1027" name="Picture 3" descr="C:\Users\Катенька\Desktop\4 form\6a00d8345263cd69e201b8d165fac4970c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744416" cy="4104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56612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a</a:t>
            </a:r>
            <a:r>
              <a:rPr lang="en-US" sz="3600" dirty="0" smtClean="0">
                <a:latin typeface="Arial Black" pitchFamily="34" charset="0"/>
              </a:rPr>
              <a:t> man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6612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men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Learn and Don’t Forget!</a:t>
            </a:r>
            <a:endParaRPr lang="ru-RU" sz="3600" dirty="0"/>
          </a:p>
        </p:txBody>
      </p:sp>
      <p:pic>
        <p:nvPicPr>
          <p:cNvPr id="2050" name="Picture 2" descr="C:\Users\Катенька\Desktop\4 form\imag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937" y="1600201"/>
            <a:ext cx="2545951" cy="3629000"/>
          </a:xfrm>
          <a:prstGeom prst="rect">
            <a:avLst/>
          </a:prstGeom>
          <a:noFill/>
        </p:spPr>
      </p:pic>
      <p:pic>
        <p:nvPicPr>
          <p:cNvPr id="2051" name="Picture 3" descr="C:\Users\Катенька\Desktop\4 form\pngtree-cartoon-girl-png-clipart_274993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3"/>
            <a:ext cx="4038600" cy="37444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57332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 woman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women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Learn and Don’t Forget!</a:t>
            </a:r>
            <a:endParaRPr lang="ru-RU" sz="3600" dirty="0"/>
          </a:p>
        </p:txBody>
      </p:sp>
      <p:pic>
        <p:nvPicPr>
          <p:cNvPr id="3074" name="Picture 2" descr="C:\Users\Катенька\Desktop\4 form\aa5b0a30851b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2907798" cy="3599695"/>
          </a:xfrm>
          <a:prstGeom prst="rect">
            <a:avLst/>
          </a:prstGeom>
          <a:noFill/>
        </p:spPr>
      </p:pic>
      <p:pic>
        <p:nvPicPr>
          <p:cNvPr id="3075" name="Picture 3" descr="C:\Users\Катенька\Desktop\4 form\knigi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312368" cy="3384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55892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 child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589240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children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Learn and Don’t Forget!</a:t>
            </a:r>
            <a:endParaRPr lang="ru-RU" sz="3600" dirty="0"/>
          </a:p>
        </p:txBody>
      </p:sp>
      <p:pic>
        <p:nvPicPr>
          <p:cNvPr id="4098" name="Picture 2" descr="C:\Users\Катенька\Desktop\4 form\m3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038600" cy="3611941"/>
          </a:xfrm>
          <a:prstGeom prst="rect">
            <a:avLst/>
          </a:prstGeom>
          <a:noFill/>
        </p:spPr>
      </p:pic>
      <p:pic>
        <p:nvPicPr>
          <p:cNvPr id="4099" name="Picture 3" descr="C:\Users\Катенька\Desktop\4 form\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538736" cy="35387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55172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a</a:t>
            </a:r>
            <a:r>
              <a:rPr lang="en-US" sz="3600" dirty="0" smtClean="0">
                <a:latin typeface="Arial Black" pitchFamily="34" charset="0"/>
              </a:rPr>
              <a:t> mouse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55172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mice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Learn and Don’t Forget!</a:t>
            </a:r>
            <a:endParaRPr lang="ru-RU" sz="3600" dirty="0"/>
          </a:p>
        </p:txBody>
      </p:sp>
      <p:pic>
        <p:nvPicPr>
          <p:cNvPr id="5122" name="Picture 2" descr="C:\Users\Катенька\Desktop\4 form\iOGKRD1R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038600" cy="2855867"/>
          </a:xfrm>
          <a:prstGeom prst="rect">
            <a:avLst/>
          </a:prstGeom>
          <a:noFill/>
        </p:spPr>
      </p:pic>
      <p:pic>
        <p:nvPicPr>
          <p:cNvPr id="5123" name="Picture 3" descr="C:\Users\Катенька\Desktop\4 form\feet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422760" cy="3628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51571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a</a:t>
            </a:r>
            <a:r>
              <a:rPr lang="en-US" sz="3600" dirty="0" smtClean="0">
                <a:latin typeface="Arial Black" pitchFamily="34" charset="0"/>
              </a:rPr>
              <a:t> foot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2292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feet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Learn and Don’t Forget!</a:t>
            </a:r>
            <a:endParaRPr lang="ru-RU" sz="3600" dirty="0"/>
          </a:p>
        </p:txBody>
      </p:sp>
      <p:pic>
        <p:nvPicPr>
          <p:cNvPr id="6146" name="Picture 2" descr="C:\Users\Катенька\Desktop\4 form\teeth-1724566_128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461593" cy="3461593"/>
          </a:xfrm>
          <a:prstGeom prst="rect">
            <a:avLst/>
          </a:prstGeom>
          <a:noFill/>
        </p:spPr>
      </p:pic>
      <p:pic>
        <p:nvPicPr>
          <p:cNvPr id="6147" name="Picture 3" descr="C:\Users\Катенька\Desktop\4 form\i8E2XV9N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4470648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52292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 tooth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51571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teeth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Learn and Don’t Forget!</a:t>
            </a:r>
            <a:endParaRPr lang="ru-RU" sz="3600" dirty="0"/>
          </a:p>
        </p:txBody>
      </p:sp>
      <p:pic>
        <p:nvPicPr>
          <p:cNvPr id="7170" name="Picture 2" descr="C:\Users\Катенька\Desktop\4 form\502d050e47b7da600e6b818f8d5b6aa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250704" cy="3557294"/>
          </a:xfrm>
          <a:prstGeom prst="rect">
            <a:avLst/>
          </a:prstGeom>
          <a:noFill/>
        </p:spPr>
      </p:pic>
      <p:pic>
        <p:nvPicPr>
          <p:cNvPr id="7171" name="Picture 3" descr="C:\Users\Катенька\Desktop\4 form\848534_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38600" cy="33621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52292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 fish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2292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fish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267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Learn and Don’t Forget!</vt:lpstr>
      <vt:lpstr>Learn and Don’t Forget!</vt:lpstr>
      <vt:lpstr>Learn and Don’t Forget!</vt:lpstr>
      <vt:lpstr>Learn and Don’t Forget!</vt:lpstr>
      <vt:lpstr>Learn and Don’t Forget!</vt:lpstr>
      <vt:lpstr>Learn and Don’t Forget!</vt:lpstr>
      <vt:lpstr>Learn and Don’t Forget!</vt:lpstr>
      <vt:lpstr>Learn and Don’t Forget!</vt:lpstr>
      <vt:lpstr>Learn and Don’t Forget!</vt:lpstr>
      <vt:lpstr>Learn and Don’t Forget!</vt:lpstr>
      <vt:lpstr>Read and Remember</vt:lpstr>
      <vt:lpstr>Make up the words</vt:lpstr>
      <vt:lpstr>Fill in the table</vt:lpstr>
      <vt:lpstr>Translate into English</vt:lpstr>
      <vt:lpstr>Your homework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Множественное число существительных (исключения)</dc:title>
  <dc:creator>Катенька</dc:creator>
  <cp:lastModifiedBy>Татьяна</cp:lastModifiedBy>
  <cp:revision>27</cp:revision>
  <dcterms:created xsi:type="dcterms:W3CDTF">2019-01-22T17:28:04Z</dcterms:created>
  <dcterms:modified xsi:type="dcterms:W3CDTF">2020-04-16T06:27:24Z</dcterms:modified>
</cp:coreProperties>
</file>