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27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4220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9100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423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749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659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9744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264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8207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681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72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83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215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23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54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51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90A25-2FE5-4637-8264-E89862770B03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751351-CC23-48DB-90CC-9142D71D8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3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54" y="41563"/>
            <a:ext cx="7284027" cy="66544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1453" y="79729"/>
            <a:ext cx="3023369" cy="1646302"/>
          </a:xfrm>
        </p:spPr>
        <p:txBody>
          <a:bodyPr/>
          <a:lstStyle/>
          <a:p>
            <a:pPr algn="ctr"/>
            <a:r>
              <a:rPr lang="en-US" sz="4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br>
              <a:rPr lang="en-US" sz="4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ru-RU" sz="4800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01" y="2369127"/>
            <a:ext cx="1601932" cy="16019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504" y="357268"/>
            <a:ext cx="1362677" cy="13626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110" y="4869872"/>
            <a:ext cx="1601932" cy="16019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2" y="5067205"/>
            <a:ext cx="1601932" cy="16019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059" y="2448901"/>
            <a:ext cx="1601932" cy="16019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604" y="4774983"/>
            <a:ext cx="846399" cy="84639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071" y="1955754"/>
            <a:ext cx="843277" cy="84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596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question</a:t>
            </a:r>
            <a:endParaRPr lang="ru-RU" sz="6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2970" y="2503489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вопрос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вопрос ко всему предложению, на который можно ответить «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или «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т.е. вопрос для получения общей информации. 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тип вопроса начинается со </a:t>
            </a: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вспомогательного глагола.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97" y="540387"/>
            <a:ext cx="1586345" cy="19631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697" y="443405"/>
            <a:ext cx="1586345" cy="196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61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077" y="250372"/>
            <a:ext cx="8596668" cy="13208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общих вопросов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99767" y="2057400"/>
            <a:ext cx="2393061" cy="1262741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Вспомогательный глагол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99657" y="2057400"/>
            <a:ext cx="2395755" cy="1262741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(существительное или местоимение)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302241" y="2057400"/>
            <a:ext cx="2186233" cy="1262739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Смысловой глагол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7695303" y="2057400"/>
            <a:ext cx="2186234" cy="1262739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Второстепенные члены предложения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687" y="4587087"/>
            <a:ext cx="1810999" cy="186814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16" y="4674172"/>
            <a:ext cx="1810999" cy="186814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59" y="4674172"/>
            <a:ext cx="1810999" cy="186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83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вспомогательные глаголы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176645" y="1943100"/>
            <a:ext cx="4447310" cy="2805545"/>
          </a:xfrm>
          <a:prstGeom prst="cloudCallou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(I, we, you, they)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(He, She, It)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114252" y="2060472"/>
            <a:ext cx="4320693" cy="438189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play tennis?</a:t>
            </a: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 tennis?</a:t>
            </a:r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 tennis?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play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tennis?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play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tennis?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4963885"/>
            <a:ext cx="1140279" cy="11402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64" y="5534024"/>
            <a:ext cx="1140279" cy="11402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693" y="291646"/>
            <a:ext cx="737507" cy="7375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036" y="308428"/>
            <a:ext cx="737507" cy="7375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438" y="1943100"/>
            <a:ext cx="737507" cy="73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373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809" y="1707199"/>
            <a:ext cx="4644736" cy="4839074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play tennis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you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tennis?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they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tennis?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tennis?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she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tennis?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5"/>
          <p:cNvSpPr>
            <a:spLocks noGrp="1"/>
          </p:cNvSpPr>
          <p:nvPr>
            <p:ph idx="1"/>
          </p:nvPr>
        </p:nvSpPr>
        <p:spPr>
          <a:xfrm>
            <a:off x="313653" y="290946"/>
            <a:ext cx="5297438" cy="3048781"/>
          </a:xfrm>
          <a:prstGeom prst="cloudCallou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(I, we, you, they, he, she, it)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87" y="291646"/>
            <a:ext cx="1132114" cy="11321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64" y="4352018"/>
            <a:ext cx="1390650" cy="13906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835" y="3614511"/>
            <a:ext cx="737507" cy="7375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372" y="5647417"/>
            <a:ext cx="737507" cy="73750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379" y="5516789"/>
            <a:ext cx="737507" cy="73750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779" y="5088617"/>
            <a:ext cx="737507" cy="7375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521" y="414624"/>
            <a:ext cx="737507" cy="73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459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8162" y="1808018"/>
            <a:ext cx="4320693" cy="4270664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play tennis?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play tennis?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play tennis?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play tennis?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play tennis?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4811" y="290945"/>
            <a:ext cx="5371753" cy="3048780"/>
          </a:xfrm>
          <a:prstGeom prst="cloudCallou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Simple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(I, we, you, they, he, she, it)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208" y="160317"/>
            <a:ext cx="1433511" cy="17739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294" y="3589317"/>
            <a:ext cx="1433511" cy="17739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49" y="4721431"/>
            <a:ext cx="1433511" cy="17739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08" y="5384898"/>
            <a:ext cx="1006763" cy="124586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208" y="5384898"/>
            <a:ext cx="674610" cy="83483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307" y="465511"/>
            <a:ext cx="940268" cy="116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13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8" y="261258"/>
            <a:ext cx="5758542" cy="6422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he busy?</a:t>
            </a: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busy?</a:t>
            </a: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he busy?</a:t>
            </a: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you busy?</a:t>
            </a: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swim?</a:t>
            </a: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you open the window?</a:t>
            </a:r>
          </a:p>
          <a:p>
            <a:pPr marL="0" indent="0" algn="ctr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got a bike?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Но!!!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you have a bike?</a:t>
            </a:r>
            <a:endParaRPr lang="ru-RU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6106885" y="119743"/>
            <a:ext cx="5791201" cy="4151922"/>
          </a:xfrm>
          <a:prstGeom prst="wedgeEllipseCallout">
            <a:avLst/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задать общие вопросы с глаголом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(am, is, are / was, were)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 оборотом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got/has got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модальными глаголами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(could)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вспомогательный глагол не требуется.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393" y="370113"/>
            <a:ext cx="1070454" cy="13246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847" y="4380520"/>
            <a:ext cx="1433511" cy="17739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37" y="5869034"/>
            <a:ext cx="658421" cy="8147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3" y="1698574"/>
            <a:ext cx="1433511" cy="177397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824" y="5889168"/>
            <a:ext cx="730115" cy="90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083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934" y="2601687"/>
            <a:ext cx="5081209" cy="5355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go to school?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I do./No, I don’t.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swim?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I can./No, I can’t.</a:t>
            </a:r>
          </a:p>
          <a:p>
            <a:pPr marL="0" indent="0"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Etc…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574971" y="272143"/>
            <a:ext cx="5236029" cy="3341914"/>
          </a:xfrm>
          <a:prstGeom prst="wedgeRoundRectCallout">
            <a:avLst>
              <a:gd name="adj1" fmla="val -20610"/>
              <a:gd name="adj2" fmla="val 62135"/>
              <a:gd name="adj3" fmla="val 16667"/>
            </a:avLst>
          </a:prstGeom>
          <a:solidFill>
            <a:schemeClr val="bg1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ответах на общий вопрос, мы используем тот же вспомогательный глагол, что и в вопросе.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43" y="4224528"/>
            <a:ext cx="2329543" cy="24030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38" y="198639"/>
            <a:ext cx="2329543" cy="24030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404" y="68476"/>
            <a:ext cx="2329543" cy="24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96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280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General  question</vt:lpstr>
      <vt:lpstr>General question</vt:lpstr>
      <vt:lpstr>Структура общих вопросов</vt:lpstr>
      <vt:lpstr>Основные вспомогательные глаголы</vt:lpstr>
      <vt:lpstr>Примеры: Did we play tennis? Did you play tennis? Did they play tennis? Did he play tennis? Did she play tennis?  </vt:lpstr>
      <vt:lpstr>Примеры: Will we play tennis? Will you play tennis? Will they play tennis? Will he play tennis? Will she play tennis?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 questions</dc:title>
  <dc:creator>Admin</dc:creator>
  <cp:lastModifiedBy>Admin</cp:lastModifiedBy>
  <cp:revision>9</cp:revision>
  <dcterms:created xsi:type="dcterms:W3CDTF">2017-02-02T10:32:14Z</dcterms:created>
  <dcterms:modified xsi:type="dcterms:W3CDTF">2017-02-02T11:41:56Z</dcterms:modified>
</cp:coreProperties>
</file>