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1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9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3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2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6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0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8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7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1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7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F5EC-393A-4C3A-9539-EFA7976C36F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E6C-33A8-4235-BAEE-55CE1C60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9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and Little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учебнику О.В. Афанасьевой, И. В. Михеевой </a:t>
            </a:r>
            <a:r>
              <a:rPr lang="en-US" dirty="0" smtClean="0"/>
              <a:t>Rainbow English </a:t>
            </a:r>
            <a:r>
              <a:rPr lang="ru-RU" dirty="0" smtClean="0"/>
              <a:t>2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4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see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7325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593231" cy="259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8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see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7310"/>
            <a:ext cx="4038600" cy="26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37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see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6585"/>
            <a:ext cx="4038600" cy="273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7325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21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see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2240"/>
            <a:ext cx="4038600" cy="26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7985"/>
            <a:ext cx="4038600" cy="26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9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see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1" y="1600200"/>
            <a:ext cx="30141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2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see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8942"/>
            <a:ext cx="4038600" cy="332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38736" cy="353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805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Big and Little</vt:lpstr>
      <vt:lpstr>I can see</vt:lpstr>
      <vt:lpstr>I can see</vt:lpstr>
      <vt:lpstr>I can see</vt:lpstr>
      <vt:lpstr>I can see</vt:lpstr>
      <vt:lpstr>I can see</vt:lpstr>
      <vt:lpstr>I can see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and Little</dc:title>
  <dc:creator>admin</dc:creator>
  <cp:lastModifiedBy>admin</cp:lastModifiedBy>
  <cp:revision>1</cp:revision>
  <dcterms:created xsi:type="dcterms:W3CDTF">2021-12-07T17:56:45Z</dcterms:created>
  <dcterms:modified xsi:type="dcterms:W3CDTF">2021-12-07T18:06:20Z</dcterms:modified>
</cp:coreProperties>
</file>