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9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8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6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0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6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9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6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4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9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F8F0-3C53-459D-B391-CA78A95175A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EF7D-53BC-4B72-988E-BBAFC0CEF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2.wdp"/><Relationship Id="rId1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3.png"/><Relationship Id="rId17" Type="http://schemas.microsoft.com/office/2007/relationships/hdphoto" Target="../media/hdphoto14.wdp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2.png"/><Relationship Id="rId19" Type="http://schemas.microsoft.com/office/2007/relationships/hdphoto" Target="../media/hdphoto15.wdp"/><Relationship Id="rId4" Type="http://schemas.openxmlformats.org/officeDocument/2006/relationships/image" Target="../media/image9.png"/><Relationship Id="rId9" Type="http://schemas.microsoft.com/office/2007/relationships/hdphoto" Target="../media/hdphoto10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21.wdp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4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975" y="175846"/>
            <a:ext cx="9878618" cy="2338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8030" y="3648807"/>
            <a:ext cx="6942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Student’s Book p.120</a:t>
            </a:r>
            <a:endParaRPr lang="ru-RU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5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9" y="2681654"/>
            <a:ext cx="12042951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5644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44662"/>
            <a:ext cx="7358062" cy="1213338"/>
          </a:xfrm>
          <a:prstGeom prst="rect">
            <a:avLst/>
          </a:prstGeom>
        </p:spPr>
      </p:pic>
      <p:pic>
        <p:nvPicPr>
          <p:cNvPr id="4" name="1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216" y="5741377"/>
            <a:ext cx="814754" cy="8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731" y="2620108"/>
            <a:ext cx="11324491" cy="13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354015"/>
            <a:ext cx="12223690" cy="35433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644162" y="3182815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957147" y="3185745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527324" y="3273669"/>
            <a:ext cx="9144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58208" y="3915508"/>
            <a:ext cx="1213339" cy="5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180385" y="4035669"/>
            <a:ext cx="1040423" cy="146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527324" y="4026876"/>
            <a:ext cx="1307122" cy="87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66039" y="4750777"/>
            <a:ext cx="1386253" cy="5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9762" y="3915508"/>
            <a:ext cx="136280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04947" y="4012221"/>
            <a:ext cx="9144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58609" y="4021014"/>
            <a:ext cx="9144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27832" y="4050322"/>
            <a:ext cx="128660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9762" y="4750777"/>
            <a:ext cx="143314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58562" y="4750777"/>
            <a:ext cx="9144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41732" y="4750777"/>
            <a:ext cx="11986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8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6723" y="813482"/>
            <a:ext cx="8739594" cy="5931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8" y="789588"/>
            <a:ext cx="12182661" cy="59980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92" y="175480"/>
            <a:ext cx="6696075" cy="58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0700" y="3871913"/>
            <a:ext cx="1072661" cy="517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128" y="1266341"/>
            <a:ext cx="844795" cy="499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8628" b="4695"/>
          <a:stretch/>
        </p:blipFill>
        <p:spPr>
          <a:xfrm>
            <a:off x="11170280" y="2732210"/>
            <a:ext cx="611411" cy="579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069" y="1766322"/>
            <a:ext cx="1070464" cy="449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979" y="2839119"/>
            <a:ext cx="1092444" cy="472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r="4789"/>
          <a:stretch/>
        </p:blipFill>
        <p:spPr>
          <a:xfrm>
            <a:off x="3515301" y="5468083"/>
            <a:ext cx="915969" cy="4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01" y="0"/>
            <a:ext cx="7779867" cy="672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078"/>
          <a:stretch/>
        </p:blipFill>
        <p:spPr>
          <a:xfrm>
            <a:off x="148735" y="791307"/>
            <a:ext cx="5862703" cy="553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35" y="1874613"/>
            <a:ext cx="4818918" cy="641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01" y="3108896"/>
            <a:ext cx="6037720" cy="543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01" y="4309414"/>
            <a:ext cx="4815987" cy="558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01" y="5496064"/>
            <a:ext cx="5150229" cy="535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1331" y="672611"/>
            <a:ext cx="4346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His name is Dima.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4230" y="1818846"/>
            <a:ext cx="2590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Yes, he is.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1721" y="2997726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Yes, he can.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5125" y="4255131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Yes, he can.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5915" y="5428923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Yes, he has.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38144" y="1835168"/>
            <a:ext cx="3206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is a pupil.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1721" y="3600040"/>
            <a:ext cx="4641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 can ride a bike.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13467" y="4234798"/>
            <a:ext cx="3403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 can skate.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3467" y="5428923"/>
            <a:ext cx="4227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US" sz="40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 has got a cat.</a:t>
            </a:r>
            <a:endParaRPr lang="ru-RU" sz="40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89" y="1943100"/>
            <a:ext cx="11855791" cy="18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655" y="395655"/>
            <a:ext cx="9006305" cy="764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03716"/>
            <a:ext cx="9258300" cy="53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</Words>
  <Application>Microsoft Office PowerPoint</Application>
  <PresentationFormat>Широкоэкранный</PresentationFormat>
  <Paragraphs>10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16</cp:revision>
  <dcterms:created xsi:type="dcterms:W3CDTF">2022-04-21T04:12:44Z</dcterms:created>
  <dcterms:modified xsi:type="dcterms:W3CDTF">2022-04-21T04:43:47Z</dcterms:modified>
</cp:coreProperties>
</file>