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69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0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3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3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5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2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6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4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7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0833-7969-429F-BBA2-04A58086B3E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3A2C-6957-468C-B417-225FF6BC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2.wdp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4.wdp"/><Relationship Id="rId18" Type="http://schemas.openxmlformats.org/officeDocument/2006/relationships/image" Target="../media/image30.png"/><Relationship Id="rId3" Type="http://schemas.microsoft.com/office/2007/relationships/hdphoto" Target="../media/hdphoto19.wdp"/><Relationship Id="rId21" Type="http://schemas.microsoft.com/office/2007/relationships/hdphoto" Target="../media/hdphoto28.wdp"/><Relationship Id="rId7" Type="http://schemas.microsoft.com/office/2007/relationships/hdphoto" Target="../media/hdphoto21.wdp"/><Relationship Id="rId12" Type="http://schemas.openxmlformats.org/officeDocument/2006/relationships/image" Target="../media/image27.png"/><Relationship Id="rId17" Type="http://schemas.microsoft.com/office/2007/relationships/hdphoto" Target="../media/hdphoto26.wdp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23" Type="http://schemas.microsoft.com/office/2007/relationships/hdphoto" Target="../media/hdphoto29.wdp"/><Relationship Id="rId10" Type="http://schemas.openxmlformats.org/officeDocument/2006/relationships/image" Target="../media/image26.png"/><Relationship Id="rId19" Type="http://schemas.microsoft.com/office/2007/relationships/hdphoto" Target="../media/hdphoto27.wdp"/><Relationship Id="rId4" Type="http://schemas.openxmlformats.org/officeDocument/2006/relationships/image" Target="../media/image23.png"/><Relationship Id="rId9" Type="http://schemas.microsoft.com/office/2007/relationships/hdphoto" Target="../media/hdphoto22.wdp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64" y="219808"/>
            <a:ext cx="8249318" cy="1987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1" y="3543300"/>
            <a:ext cx="6872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Student’s Book p. 118</a:t>
            </a:r>
            <a:endParaRPr lang="ru-RU" sz="4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1" y="167054"/>
            <a:ext cx="12172176" cy="6145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207" y="4294029"/>
            <a:ext cx="1124499" cy="522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056" y="4935790"/>
            <a:ext cx="1309689" cy="524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5091" y="3607849"/>
            <a:ext cx="718040" cy="622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8590" y="4294029"/>
            <a:ext cx="1141333" cy="585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725" y="4929780"/>
            <a:ext cx="1275605" cy="530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6335" y="3587009"/>
            <a:ext cx="1368188" cy="5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11690" cy="28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216" y="81694"/>
            <a:ext cx="10533184" cy="1685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9612" y="2559571"/>
            <a:ext cx="2270392" cy="33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47" y="456834"/>
            <a:ext cx="6035227" cy="527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47" y="1570525"/>
            <a:ext cx="8357637" cy="515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47" y="2987185"/>
            <a:ext cx="6446525" cy="550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47" y="4394322"/>
            <a:ext cx="5596628" cy="511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34" y="5730387"/>
            <a:ext cx="7799952" cy="522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250" y="2337470"/>
            <a:ext cx="5082238" cy="512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500" y="3662570"/>
            <a:ext cx="5067167" cy="557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500" y="5082343"/>
            <a:ext cx="4852398" cy="529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7059" y="5730387"/>
            <a:ext cx="3685810" cy="4729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2656" y="6371454"/>
            <a:ext cx="6690213" cy="4460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3166" y="465716"/>
            <a:ext cx="4110322" cy="5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303584"/>
            <a:ext cx="12192000" cy="21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1884"/>
            <a:ext cx="12210072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5" y="1459524"/>
            <a:ext cx="12116577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78" y="1188374"/>
            <a:ext cx="11754486" cy="45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836" y="2154117"/>
            <a:ext cx="11838455" cy="21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63" y="1441938"/>
            <a:ext cx="12027877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22" y="79131"/>
            <a:ext cx="11911416" cy="3965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421" y="4393956"/>
            <a:ext cx="8908016" cy="1030898"/>
          </a:xfrm>
          <a:prstGeom prst="rect">
            <a:avLst/>
          </a:prstGeom>
        </p:spPr>
      </p:pic>
      <p:pic>
        <p:nvPicPr>
          <p:cNvPr id="4" name="1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8370" y="4909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9" y="2277208"/>
            <a:ext cx="1156368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14" y="1549829"/>
            <a:ext cx="11939955" cy="337386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68415" y="2910254"/>
            <a:ext cx="94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183423" y="3569677"/>
            <a:ext cx="1175239" cy="29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71039" y="4164624"/>
            <a:ext cx="2145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881945" y="4164624"/>
            <a:ext cx="940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13992" y="4826977"/>
            <a:ext cx="1919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71039" y="4826977"/>
            <a:ext cx="1225061" cy="11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58715" y="4826977"/>
            <a:ext cx="12367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50369" y="4826977"/>
            <a:ext cx="128367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58715" y="4164624"/>
            <a:ext cx="10931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296440" y="4158761"/>
            <a:ext cx="128477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096485" y="4158761"/>
            <a:ext cx="1175239" cy="29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215676" y="4161692"/>
            <a:ext cx="1175239" cy="29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790230" y="4164623"/>
            <a:ext cx="877768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49769" y="4824046"/>
            <a:ext cx="65942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881696" y="4824046"/>
            <a:ext cx="1175239" cy="29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</Words>
  <Application>Microsoft Office PowerPoint</Application>
  <PresentationFormat>Широкоэкранный</PresentationFormat>
  <Paragraphs>1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20</cp:revision>
  <dcterms:created xsi:type="dcterms:W3CDTF">2022-04-21T02:45:03Z</dcterms:created>
  <dcterms:modified xsi:type="dcterms:W3CDTF">2022-04-21T09:27:20Z</dcterms:modified>
</cp:coreProperties>
</file>