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1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3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9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9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4B02-2E0E-460D-8368-8F2BF91500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5516-D0DB-429C-A975-E67DDD02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63" y="307730"/>
            <a:ext cx="6740236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338" y="3305907"/>
            <a:ext cx="6872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Student’s Book p. 112</a:t>
            </a:r>
            <a:endParaRPr lang="ru-RU" sz="4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" y="141240"/>
            <a:ext cx="9883219" cy="6514535"/>
          </a:xfrm>
          <a:prstGeom prst="rect">
            <a:avLst/>
          </a:prstGeom>
        </p:spPr>
      </p:pic>
      <p:pic>
        <p:nvPicPr>
          <p:cNvPr id="3" name="1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8177" y="268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04" y="123092"/>
            <a:ext cx="1159474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73" y="4624754"/>
            <a:ext cx="8623277" cy="1151791"/>
          </a:xfrm>
          <a:prstGeom prst="rect">
            <a:avLst/>
          </a:prstGeom>
        </p:spPr>
      </p:pic>
      <p:pic>
        <p:nvPicPr>
          <p:cNvPr id="4" name="1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7354" y="4988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48" y="2101363"/>
            <a:ext cx="10507496" cy="11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93" y="1724459"/>
            <a:ext cx="11992707" cy="34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32" y="184639"/>
            <a:ext cx="12139822" cy="64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279" r="106"/>
          <a:stretch/>
        </p:blipFill>
        <p:spPr>
          <a:xfrm>
            <a:off x="325315" y="167053"/>
            <a:ext cx="11693770" cy="3112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9991" y="3525715"/>
            <a:ext cx="1541295" cy="2922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01" y="3793514"/>
            <a:ext cx="6016137" cy="22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816"/>
            <a:ext cx="11694305" cy="22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2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Широкоэкранный</PresentationFormat>
  <Paragraphs>1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9</cp:revision>
  <dcterms:created xsi:type="dcterms:W3CDTF">2022-04-21T02:35:15Z</dcterms:created>
  <dcterms:modified xsi:type="dcterms:W3CDTF">2022-04-21T02:43:19Z</dcterms:modified>
</cp:coreProperties>
</file>