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7829-C3DC-496B-B4B5-2D05C51C0251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AB17-D1CD-410F-A80E-A6A2EDFF1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15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7829-C3DC-496B-B4B5-2D05C51C0251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AB17-D1CD-410F-A80E-A6A2EDFF1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419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7829-C3DC-496B-B4B5-2D05C51C0251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AB17-D1CD-410F-A80E-A6A2EDFF1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70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7829-C3DC-496B-B4B5-2D05C51C0251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AB17-D1CD-410F-A80E-A6A2EDFF1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588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7829-C3DC-496B-B4B5-2D05C51C0251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AB17-D1CD-410F-A80E-A6A2EDFF1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171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7829-C3DC-496B-B4B5-2D05C51C0251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AB17-D1CD-410F-A80E-A6A2EDFF1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285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7829-C3DC-496B-B4B5-2D05C51C0251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AB17-D1CD-410F-A80E-A6A2EDFF1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353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7829-C3DC-496B-B4B5-2D05C51C0251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AB17-D1CD-410F-A80E-A6A2EDFF1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765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7829-C3DC-496B-B4B5-2D05C51C0251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AB17-D1CD-410F-A80E-A6A2EDFF1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29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7829-C3DC-496B-B4B5-2D05C51C0251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AB17-D1CD-410F-A80E-A6A2EDFF1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014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7829-C3DC-496B-B4B5-2D05C51C0251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AB17-D1CD-410F-A80E-A6A2EDFF1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390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F7829-C3DC-496B-B4B5-2D05C51C0251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9AB17-D1CD-410F-A80E-A6A2EDFF1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33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11" y="861648"/>
            <a:ext cx="11607613" cy="21892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7661" y="5249007"/>
            <a:ext cx="4642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Student’s Book p. 105</a:t>
            </a:r>
            <a:endParaRPr lang="ru-RU" sz="32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56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74" y="2013438"/>
            <a:ext cx="11833096" cy="284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5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08" y="2479431"/>
            <a:ext cx="10662139" cy="188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3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70339"/>
            <a:ext cx="6772453" cy="41957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8408" y="4589217"/>
            <a:ext cx="7642268" cy="1987429"/>
          </a:xfrm>
          <a:prstGeom prst="rect">
            <a:avLst/>
          </a:prstGeom>
        </p:spPr>
      </p:pic>
      <p:pic>
        <p:nvPicPr>
          <p:cNvPr id="4" name="10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11568" y="4794737"/>
            <a:ext cx="1154723" cy="115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4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390" y="42386"/>
            <a:ext cx="11232610" cy="43709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2" y="4263903"/>
            <a:ext cx="1140436" cy="242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68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10" y="2180491"/>
            <a:ext cx="11391536" cy="1450731"/>
          </a:xfrm>
          <a:prstGeom prst="rect">
            <a:avLst/>
          </a:prstGeom>
        </p:spPr>
      </p:pic>
      <p:pic>
        <p:nvPicPr>
          <p:cNvPr id="3" name="10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25208" y="4706815"/>
            <a:ext cx="1181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2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9" y="230159"/>
            <a:ext cx="7640515" cy="642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32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564" y="3006970"/>
            <a:ext cx="10351867" cy="90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93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882" y="2474263"/>
            <a:ext cx="9847204" cy="16053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511" t="809" r="5184"/>
          <a:stretch/>
        </p:blipFill>
        <p:spPr>
          <a:xfrm>
            <a:off x="483576" y="1820008"/>
            <a:ext cx="1521070" cy="273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41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35" y="158244"/>
            <a:ext cx="11235265" cy="6611833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956734" y="2756389"/>
            <a:ext cx="509953" cy="31652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956734" y="4680438"/>
            <a:ext cx="509953" cy="31652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956734" y="5566995"/>
            <a:ext cx="509953" cy="31652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956735" y="4161692"/>
            <a:ext cx="509953" cy="31652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6884377" y="1213338"/>
            <a:ext cx="844061" cy="17584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9041424" y="1213338"/>
            <a:ext cx="1219199" cy="2051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90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5295" y="-1976"/>
            <a:ext cx="6806243" cy="685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0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</Words>
  <Application>Microsoft Office PowerPoint</Application>
  <PresentationFormat>Широкоэкранный</PresentationFormat>
  <Paragraphs>1</Paragraphs>
  <Slides>11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</dc:creator>
  <cp:lastModifiedBy>teacher</cp:lastModifiedBy>
  <cp:revision>9</cp:revision>
  <dcterms:created xsi:type="dcterms:W3CDTF">2022-04-11T02:28:43Z</dcterms:created>
  <dcterms:modified xsi:type="dcterms:W3CDTF">2022-04-11T02:42:02Z</dcterms:modified>
</cp:coreProperties>
</file>