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9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3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7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8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7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7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4BDD-D40C-4421-9CB8-3C8873193CE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A0B-0D27-4234-982C-8F7E7C5D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57824"/>
            <a:ext cx="8458201" cy="6277076"/>
          </a:xfrm>
          <a:prstGeom prst="rect">
            <a:avLst/>
          </a:prstGeom>
        </p:spPr>
      </p:pic>
      <p:pic>
        <p:nvPicPr>
          <p:cNvPr id="3" name="1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1847" y="2786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15" y="2751992"/>
            <a:ext cx="9386545" cy="9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7" y="1063284"/>
            <a:ext cx="9247797" cy="44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2" y="2787161"/>
            <a:ext cx="11403156" cy="13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338" y="41910"/>
            <a:ext cx="10234247" cy="6816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75585" y="1389184"/>
            <a:ext cx="808891" cy="290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cat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0008" y="1723291"/>
            <a:ext cx="729761" cy="2549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dog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1966" y="1688122"/>
            <a:ext cx="808891" cy="290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cat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78716" y="1688122"/>
            <a:ext cx="729761" cy="2549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dog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7792" y="1978268"/>
            <a:ext cx="764931" cy="290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isn’t 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2954" y="1982663"/>
            <a:ext cx="764931" cy="290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isn’t 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83262" y="1982663"/>
            <a:ext cx="764931" cy="290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isn’t 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0638" y="2332891"/>
            <a:ext cx="967153" cy="290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 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652" y="6286499"/>
            <a:ext cx="6315075" cy="571500"/>
          </a:xfrm>
          <a:prstGeom prst="rect">
            <a:avLst/>
          </a:prstGeom>
        </p:spPr>
      </p:pic>
      <p:pic>
        <p:nvPicPr>
          <p:cNvPr id="15" name="1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2869" y="4407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8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78" y="2690446"/>
            <a:ext cx="11060947" cy="14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7" y="2532185"/>
            <a:ext cx="11742814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3" y="2620108"/>
            <a:ext cx="10757706" cy="17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Office PowerPoint</Application>
  <PresentationFormat>Широкоэкранный</PresentationFormat>
  <Paragraphs>8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6</cp:revision>
  <dcterms:created xsi:type="dcterms:W3CDTF">2022-03-03T09:00:52Z</dcterms:created>
  <dcterms:modified xsi:type="dcterms:W3CDTF">2023-03-16T08:45:41Z</dcterms:modified>
</cp:coreProperties>
</file>