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7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6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8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6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2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6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9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9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5CCE-AA84-4D80-BDA5-894835D0E8DA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43E2-E1E6-4767-9BFB-198FF732E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4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08" y="399328"/>
            <a:ext cx="7689606" cy="59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2822331"/>
            <a:ext cx="11917852" cy="13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92" y="2856153"/>
            <a:ext cx="9926774" cy="12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2" y="949569"/>
            <a:ext cx="10115549" cy="46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1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2" y="575997"/>
            <a:ext cx="11392064" cy="34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3180"/>
          <a:stretch/>
        </p:blipFill>
        <p:spPr>
          <a:xfrm>
            <a:off x="233971" y="142648"/>
            <a:ext cx="11079651" cy="3128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638" y="4306329"/>
            <a:ext cx="2334723" cy="2334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06" y="3899754"/>
            <a:ext cx="2843334" cy="1445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219" y="3990241"/>
            <a:ext cx="2944582" cy="2146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638" y="1119807"/>
            <a:ext cx="2624137" cy="21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4" y="1991945"/>
            <a:ext cx="7133493" cy="2377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22751" y="2148081"/>
            <a:ext cx="1533525" cy="20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867025"/>
            <a:ext cx="6419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2</cp:revision>
  <dcterms:created xsi:type="dcterms:W3CDTF">2022-03-03T08:53:08Z</dcterms:created>
  <dcterms:modified xsi:type="dcterms:W3CDTF">2022-03-03T09:00:17Z</dcterms:modified>
</cp:coreProperties>
</file>