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E6D-093E-4A65-A1CD-D8472812D3D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6820-0D01-4919-BF0E-D3B77BDDC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02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E6D-093E-4A65-A1CD-D8472812D3D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6820-0D01-4919-BF0E-D3B77BDDC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53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E6D-093E-4A65-A1CD-D8472812D3D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6820-0D01-4919-BF0E-D3B77BDDC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5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E6D-093E-4A65-A1CD-D8472812D3D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6820-0D01-4919-BF0E-D3B77BDDC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2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E6D-093E-4A65-A1CD-D8472812D3D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6820-0D01-4919-BF0E-D3B77BDDC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1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E6D-093E-4A65-A1CD-D8472812D3D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6820-0D01-4919-BF0E-D3B77BDDC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8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E6D-093E-4A65-A1CD-D8472812D3D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6820-0D01-4919-BF0E-D3B77BDDC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97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E6D-093E-4A65-A1CD-D8472812D3D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6820-0D01-4919-BF0E-D3B77BDDC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7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E6D-093E-4A65-A1CD-D8472812D3D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6820-0D01-4919-BF0E-D3B77BDDC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9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E6D-093E-4A65-A1CD-D8472812D3D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6820-0D01-4919-BF0E-D3B77BDDC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27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BE6D-093E-4A65-A1CD-D8472812D3D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6820-0D01-4919-BF0E-D3B77BDDC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90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2BE6D-093E-4A65-A1CD-D8472812D3D7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C6820-0D01-4919-BF0E-D3B77BDDC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27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746"/>
          <a:stretch/>
        </p:blipFill>
        <p:spPr>
          <a:xfrm>
            <a:off x="0" y="14654"/>
            <a:ext cx="6418385" cy="5411831"/>
          </a:xfrm>
          <a:prstGeom prst="rect">
            <a:avLst/>
          </a:prstGeom>
        </p:spPr>
      </p:pic>
      <p:pic>
        <p:nvPicPr>
          <p:cNvPr id="3" name="1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71893" y="1814696"/>
            <a:ext cx="1075592" cy="10755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443" y="5505615"/>
            <a:ext cx="7311898" cy="1220499"/>
          </a:xfrm>
          <a:prstGeom prst="rect">
            <a:avLst/>
          </a:prstGeom>
        </p:spPr>
      </p:pic>
      <p:sp>
        <p:nvSpPr>
          <p:cNvPr id="5" name="Сердце 4"/>
          <p:cNvSpPr/>
          <p:nvPr/>
        </p:nvSpPr>
        <p:spPr>
          <a:xfrm>
            <a:off x="5424854" y="4949254"/>
            <a:ext cx="342900" cy="34453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рдце 5"/>
          <p:cNvSpPr/>
          <p:nvPr/>
        </p:nvSpPr>
        <p:spPr>
          <a:xfrm>
            <a:off x="3941885" y="4169670"/>
            <a:ext cx="342900" cy="34453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>
            <a:off x="2589335" y="4623773"/>
            <a:ext cx="342900" cy="34453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82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64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46184"/>
            <a:ext cx="12015480" cy="39565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8944" y="4428618"/>
            <a:ext cx="10277591" cy="1227766"/>
          </a:xfrm>
          <a:prstGeom prst="rect">
            <a:avLst/>
          </a:prstGeom>
        </p:spPr>
      </p:pic>
      <p:pic>
        <p:nvPicPr>
          <p:cNvPr id="4" name="1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02940" y="5882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7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5223" y="0"/>
            <a:ext cx="9038492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165730" y="2074984"/>
            <a:ext cx="2233246" cy="879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390292" y="2359270"/>
            <a:ext cx="2233246" cy="879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43100" y="2672862"/>
            <a:ext cx="1691054" cy="2930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806354" y="2387112"/>
            <a:ext cx="515815" cy="586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968762" y="2702170"/>
            <a:ext cx="2233246" cy="879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09845" y="2965938"/>
            <a:ext cx="2233246" cy="879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071446" y="3264877"/>
            <a:ext cx="2233246" cy="879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073162" y="1329103"/>
            <a:ext cx="545123" cy="73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35516" y="1320310"/>
            <a:ext cx="533399" cy="879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735516" y="1453663"/>
            <a:ext cx="533399" cy="879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453554" y="1329103"/>
            <a:ext cx="46599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453554" y="1453663"/>
            <a:ext cx="46599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15000" y="485694"/>
            <a:ext cx="51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17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6980"/>
          <a:stretch/>
        </p:blipFill>
        <p:spPr>
          <a:xfrm>
            <a:off x="152400" y="218409"/>
            <a:ext cx="11945588" cy="11356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48274" b="37410"/>
          <a:stretch/>
        </p:blipFill>
        <p:spPr>
          <a:xfrm>
            <a:off x="246412" y="2595196"/>
            <a:ext cx="11945588" cy="4923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61226" b="22668"/>
          <a:stretch/>
        </p:blipFill>
        <p:spPr>
          <a:xfrm>
            <a:off x="281354" y="4051789"/>
            <a:ext cx="11945588" cy="553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-1" t="33105" r="47" b="51897"/>
          <a:stretch/>
        </p:blipFill>
        <p:spPr>
          <a:xfrm>
            <a:off x="266700" y="3354265"/>
            <a:ext cx="11939954" cy="515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-1" t="76906" r="293"/>
          <a:stretch/>
        </p:blipFill>
        <p:spPr>
          <a:xfrm>
            <a:off x="281354" y="1702778"/>
            <a:ext cx="11910646" cy="7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985" y="2584937"/>
            <a:ext cx="10304134" cy="17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</Words>
  <Application>Microsoft Office PowerPoint</Application>
  <PresentationFormat>Широкоэкранный</PresentationFormat>
  <Paragraphs>1</Paragraphs>
  <Slides>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13</cp:revision>
  <dcterms:created xsi:type="dcterms:W3CDTF">2022-03-03T08:31:40Z</dcterms:created>
  <dcterms:modified xsi:type="dcterms:W3CDTF">2022-03-25T07:20:44Z</dcterms:modified>
</cp:coreProperties>
</file>