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2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6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9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2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1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5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2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6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6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3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2DBD-809C-4C94-9071-83F5FE99D867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73B4-9831-4919-897C-1A55DD008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2" y="120895"/>
            <a:ext cx="6334125" cy="6000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7715" y="580292"/>
            <a:ext cx="3622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Student’s Book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p.94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1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8553" y="3045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51991"/>
            <a:ext cx="9585813" cy="3675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85" t="2812" r="3275" b="6899"/>
          <a:stretch/>
        </p:blipFill>
        <p:spPr>
          <a:xfrm>
            <a:off x="228599" y="79131"/>
            <a:ext cx="4000501" cy="25409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67092" y="3745523"/>
            <a:ext cx="94957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</a:rPr>
              <a:t>He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0098" y="4317023"/>
            <a:ext cx="1667609" cy="553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</a:rPr>
              <a:t>It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4784" y="4826977"/>
            <a:ext cx="1049513" cy="52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</a:rPr>
              <a:t>She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6748" y="4870938"/>
            <a:ext cx="1560635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</a:rPr>
              <a:t>It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28083" y="5411664"/>
            <a:ext cx="4182209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C00000"/>
                </a:solidFill>
              </a:rPr>
              <a:t>They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49" y="2919046"/>
            <a:ext cx="11688532" cy="11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9960"/>
            <a:ext cx="11520806" cy="3093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208" y="3411414"/>
            <a:ext cx="1879603" cy="3132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777" y="3270005"/>
            <a:ext cx="1916722" cy="3233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985" y="3349869"/>
            <a:ext cx="1700969" cy="3194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823" y="3222380"/>
            <a:ext cx="1892592" cy="33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53" y="685800"/>
            <a:ext cx="12147747" cy="5530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1132" y="3270738"/>
            <a:ext cx="29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i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1263" y="4563400"/>
            <a:ext cx="29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i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1794" y="3917069"/>
            <a:ext cx="29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i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979" y="5209731"/>
            <a:ext cx="29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i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209" y="4532622"/>
            <a:ext cx="29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u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0010" y="3209183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srgbClr val="00B050"/>
                </a:solidFill>
              </a:rPr>
              <a:t>u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5543" y="5148176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o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971" y="2514601"/>
            <a:ext cx="9470366" cy="179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15</Words>
  <Application>Microsoft Office PowerPoint</Application>
  <PresentationFormat>Широкоэкранный</PresentationFormat>
  <Paragraphs>14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12</cp:revision>
  <dcterms:created xsi:type="dcterms:W3CDTF">2022-02-24T09:24:12Z</dcterms:created>
  <dcterms:modified xsi:type="dcterms:W3CDTF">2022-03-17T09:59:19Z</dcterms:modified>
</cp:coreProperties>
</file>