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6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5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1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1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4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4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6E42-4D60-43E6-AD3E-BD52DA5F2CB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857F-5AED-4401-AC5B-78E970DC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731" y="165745"/>
            <a:ext cx="7888898" cy="5922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4238" y="465992"/>
            <a:ext cx="3305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Student’s Book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p. 92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0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1974" y="2751573"/>
            <a:ext cx="911888" cy="91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260" y="6018701"/>
            <a:ext cx="61150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" r="15" b="67103"/>
          <a:stretch/>
        </p:blipFill>
        <p:spPr>
          <a:xfrm>
            <a:off x="293284" y="0"/>
            <a:ext cx="11374108" cy="1767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978" t="35297" r="35516" b="1037"/>
          <a:stretch/>
        </p:blipFill>
        <p:spPr>
          <a:xfrm>
            <a:off x="501160" y="2268415"/>
            <a:ext cx="2901461" cy="34202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0569" y="2915021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b="1" spc="22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e.g.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 have got a friend.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His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name is Mike.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He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is seven.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He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is funny,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kind and merry</a:t>
            </a: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He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lives in the house. 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6" y="2813537"/>
            <a:ext cx="10874382" cy="12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4" y="1415562"/>
            <a:ext cx="11269512" cy="1802422"/>
          </a:xfrm>
          <a:prstGeom prst="rect">
            <a:avLst/>
          </a:prstGeom>
        </p:spPr>
      </p:pic>
      <p:pic>
        <p:nvPicPr>
          <p:cNvPr id="3" name="1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9757" y="3537439"/>
            <a:ext cx="899746" cy="899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346" y="5380946"/>
            <a:ext cx="8239084" cy="7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1453"/>
            <a:ext cx="12095772" cy="2514599"/>
          </a:xfrm>
          <a:prstGeom prst="rect">
            <a:avLst/>
          </a:prstGeom>
        </p:spPr>
      </p:pic>
      <p:pic>
        <p:nvPicPr>
          <p:cNvPr id="3" name="1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3086" y="3994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50631"/>
            <a:ext cx="12223385" cy="550398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5785338" y="2215662"/>
            <a:ext cx="2646485" cy="8001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82054" y="3025286"/>
            <a:ext cx="2549769" cy="237465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734908" y="2136531"/>
            <a:ext cx="1696915" cy="1698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893169" y="3834911"/>
            <a:ext cx="1538654" cy="83380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489581" y="4668715"/>
            <a:ext cx="1030165" cy="82647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9" y="685800"/>
            <a:ext cx="11995016" cy="52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013438"/>
            <a:ext cx="11992707" cy="24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</Words>
  <Application>Microsoft Office PowerPoint</Application>
  <PresentationFormat>Широкоэкранный</PresentationFormat>
  <Paragraphs>7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11</cp:revision>
  <dcterms:created xsi:type="dcterms:W3CDTF">2022-02-24T05:46:46Z</dcterms:created>
  <dcterms:modified xsi:type="dcterms:W3CDTF">2022-02-24T09:23:18Z</dcterms:modified>
</cp:coreProperties>
</file>