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852F-9216-4B74-88C5-9D73604984CC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D8FE-048C-49A5-BA54-D53AE545B5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306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852F-9216-4B74-88C5-9D73604984CC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D8FE-048C-49A5-BA54-D53AE545B5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586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852F-9216-4B74-88C5-9D73604984CC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D8FE-048C-49A5-BA54-D53AE545B5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59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852F-9216-4B74-88C5-9D73604984CC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D8FE-048C-49A5-BA54-D53AE545B5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818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852F-9216-4B74-88C5-9D73604984CC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D8FE-048C-49A5-BA54-D53AE545B5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07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852F-9216-4B74-88C5-9D73604984CC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D8FE-048C-49A5-BA54-D53AE545B5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010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852F-9216-4B74-88C5-9D73604984CC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D8FE-048C-49A5-BA54-D53AE545B5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067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852F-9216-4B74-88C5-9D73604984CC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D8FE-048C-49A5-BA54-D53AE545B5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162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852F-9216-4B74-88C5-9D73604984CC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D8FE-048C-49A5-BA54-D53AE545B5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111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852F-9216-4B74-88C5-9D73604984CC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D8FE-048C-49A5-BA54-D53AE545B5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843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7852F-9216-4B74-88C5-9D73604984CC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D8FE-048C-49A5-BA54-D53AE545B5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967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7852F-9216-4B74-88C5-9D73604984CC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5D8FE-048C-49A5-BA54-D53AE545B5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142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2.mp3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8.wdp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microsoft.com/office/2007/relationships/hdphoto" Target="../media/hdphoto3.wdp"/><Relationship Id="rId21" Type="http://schemas.openxmlformats.org/officeDocument/2006/relationships/image" Target="../media/image24.png"/><Relationship Id="rId7" Type="http://schemas.microsoft.com/office/2007/relationships/hdphoto" Target="../media/hdphoto5.wdp"/><Relationship Id="rId12" Type="http://schemas.openxmlformats.org/officeDocument/2006/relationships/image" Target="../media/image17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image" Target="../media/image12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microsoft.com/office/2007/relationships/hdphoto" Target="../media/hdphoto7.wdp"/><Relationship Id="rId24" Type="http://schemas.openxmlformats.org/officeDocument/2006/relationships/image" Target="../media/image27.png"/><Relationship Id="rId5" Type="http://schemas.microsoft.com/office/2007/relationships/hdphoto" Target="../media/hdphoto4.wdp"/><Relationship Id="rId15" Type="http://schemas.microsoft.com/office/2007/relationships/hdphoto" Target="../media/hdphoto9.wdp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10" Type="http://schemas.openxmlformats.org/officeDocument/2006/relationships/image" Target="../media/image16.png"/><Relationship Id="rId19" Type="http://schemas.openxmlformats.org/officeDocument/2006/relationships/image" Target="../media/image22.png"/><Relationship Id="rId4" Type="http://schemas.openxmlformats.org/officeDocument/2006/relationships/image" Target="../media/image13.png"/><Relationship Id="rId9" Type="http://schemas.microsoft.com/office/2007/relationships/hdphoto" Target="../media/hdphoto6.wdp"/><Relationship Id="rId14" Type="http://schemas.openxmlformats.org/officeDocument/2006/relationships/image" Target="../media/image18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2014" y="0"/>
            <a:ext cx="6629400" cy="66400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8483" y="162703"/>
            <a:ext cx="3677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Student’s Book p. 90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" name="09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59871" y="4882689"/>
            <a:ext cx="609600" cy="609600"/>
          </a:xfrm>
          <a:prstGeom prst="rect">
            <a:avLst/>
          </a:prstGeom>
        </p:spPr>
      </p:pic>
      <p:pic>
        <p:nvPicPr>
          <p:cNvPr id="5" name="089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35234" y="2124075"/>
            <a:ext cx="609600" cy="609600"/>
          </a:xfrm>
          <a:prstGeom prst="rect">
            <a:avLst/>
          </a:prstGeom>
        </p:spPr>
      </p:pic>
      <p:pic>
        <p:nvPicPr>
          <p:cNvPr id="6" name="084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43957" y="2036152"/>
            <a:ext cx="609600" cy="6096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1776" y="4402659"/>
            <a:ext cx="52949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323A40"/>
                </a:solidFill>
                <a:latin typeface="Comic Sans MS" panose="030F0702030302020204" pitchFamily="66" charset="0"/>
              </a:rPr>
              <a:t>A </a:t>
            </a:r>
            <a:r>
              <a:rPr lang="ru-RU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…</a:t>
            </a:r>
            <a:r>
              <a:rPr lang="en-US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>
                <a:solidFill>
                  <a:srgbClr val="323A40"/>
                </a:solidFill>
                <a:latin typeface="Comic Sans MS" panose="030F0702030302020204" pitchFamily="66" charset="0"/>
              </a:rPr>
              <a:t>went to town to buy a </a:t>
            </a:r>
            <a:r>
              <a:rPr lang="ru-RU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…</a:t>
            </a:r>
            <a:endParaRPr lang="en-US" sz="2800" dirty="0">
              <a:solidFill>
                <a:srgbClr val="323A40"/>
              </a:solidFill>
              <a:latin typeface="Comic Sans MS" panose="030F0702030302020204" pitchFamily="66" charset="0"/>
            </a:endParaRPr>
          </a:p>
          <a:p>
            <a:r>
              <a:rPr lang="en-US" sz="2800" b="1" dirty="0">
                <a:solidFill>
                  <a:srgbClr val="323A40"/>
                </a:solidFill>
                <a:latin typeface="Comic Sans MS" panose="030F0702030302020204" pitchFamily="66" charset="0"/>
              </a:rPr>
              <a:t>What? A </a:t>
            </a:r>
            <a:r>
              <a:rPr lang="ru-RU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…</a:t>
            </a:r>
            <a:r>
              <a:rPr lang="en-US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>
                <a:solidFill>
                  <a:srgbClr val="323A40"/>
                </a:solidFill>
                <a:latin typeface="Comic Sans MS" panose="030F0702030302020204" pitchFamily="66" charset="0"/>
              </a:rPr>
              <a:t>with a </a:t>
            </a:r>
            <a:r>
              <a:rPr lang="ru-RU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…</a:t>
            </a:r>
            <a:r>
              <a:rPr lang="en-US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?</a:t>
            </a:r>
            <a:endParaRPr lang="en-US" sz="2800" dirty="0">
              <a:solidFill>
                <a:srgbClr val="323A40"/>
              </a:solidFill>
              <a:latin typeface="Comic Sans MS" panose="030F0702030302020204" pitchFamily="66" charset="0"/>
            </a:endParaRPr>
          </a:p>
          <a:p>
            <a:r>
              <a:rPr lang="en-US" sz="2800" b="1" dirty="0">
                <a:solidFill>
                  <a:srgbClr val="323A40"/>
                </a:solidFill>
                <a:latin typeface="Comic Sans MS" panose="030F0702030302020204" pitchFamily="66" charset="0"/>
              </a:rPr>
              <a:t>A </a:t>
            </a:r>
            <a:r>
              <a:rPr lang="ru-RU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…</a:t>
            </a:r>
            <a:r>
              <a:rPr lang="en-US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>
                <a:solidFill>
                  <a:srgbClr val="323A40"/>
                </a:solidFill>
                <a:latin typeface="Comic Sans MS" panose="030F0702030302020204" pitchFamily="66" charset="0"/>
              </a:rPr>
              <a:t>for a </a:t>
            </a:r>
            <a:r>
              <a:rPr lang="ru-RU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…</a:t>
            </a:r>
            <a:r>
              <a:rPr lang="en-US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?</a:t>
            </a:r>
            <a:r>
              <a:rPr lang="en-US" sz="2800" b="1" dirty="0">
                <a:solidFill>
                  <a:srgbClr val="323A40"/>
                </a:solidFill>
                <a:latin typeface="Comic Sans MS" panose="030F0702030302020204" pitchFamily="66" charset="0"/>
              </a:rPr>
              <a:t/>
            </a:r>
            <a:br>
              <a:rPr lang="en-US" sz="2800" b="1" dirty="0">
                <a:solidFill>
                  <a:srgbClr val="323A40"/>
                </a:solidFill>
                <a:latin typeface="Comic Sans MS" panose="030F0702030302020204" pitchFamily="66" charset="0"/>
              </a:rPr>
            </a:br>
            <a:r>
              <a:rPr lang="en-US" sz="2800" b="1" dirty="0">
                <a:solidFill>
                  <a:srgbClr val="323A40"/>
                </a:solidFill>
                <a:latin typeface="Comic Sans MS" panose="030F0702030302020204" pitchFamily="66" charset="0"/>
              </a:rPr>
              <a:t>Who ever saw a </a:t>
            </a:r>
            <a:r>
              <a:rPr lang="ru-RU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…</a:t>
            </a:r>
            <a:r>
              <a:rPr lang="en-US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>
                <a:solidFill>
                  <a:srgbClr val="323A40"/>
                </a:solidFill>
                <a:latin typeface="Comic Sans MS" panose="030F0702030302020204" pitchFamily="66" charset="0"/>
              </a:rPr>
              <a:t>with a </a:t>
            </a:r>
            <a:r>
              <a:rPr lang="ru-RU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…</a:t>
            </a:r>
            <a:r>
              <a:rPr lang="en-US" sz="2800" b="1" dirty="0" smtClean="0">
                <a:solidFill>
                  <a:srgbClr val="323A40"/>
                </a:solidFill>
                <a:latin typeface="Comic Sans MS" panose="030F0702030302020204" pitchFamily="66" charset="0"/>
              </a:rPr>
              <a:t>?</a:t>
            </a:r>
            <a:endParaRPr lang="en-US" sz="2800" dirty="0">
              <a:solidFill>
                <a:srgbClr val="323A4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53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0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6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1" y="273761"/>
            <a:ext cx="7529512" cy="39458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4775" y="4219575"/>
            <a:ext cx="8172449" cy="245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65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119062"/>
            <a:ext cx="6815137" cy="7953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474" y="1204912"/>
            <a:ext cx="11201401" cy="1664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425" y="3159947"/>
            <a:ext cx="3581400" cy="28549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474" y="2100015"/>
            <a:ext cx="9514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red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37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1974279" cy="23050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5119" y="3030565"/>
            <a:ext cx="2744039" cy="28939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87138" y="657225"/>
            <a:ext cx="1242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stick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03619" y="657225"/>
            <a:ext cx="12427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b="1" dirty="0">
                <a:solidFill>
                  <a:srgbClr val="ED7D31">
                    <a:lumMod val="50000"/>
                  </a:srgbClr>
                </a:solidFill>
              </a:rPr>
              <a:t>stick</a:t>
            </a:r>
            <a:endParaRPr lang="ru-RU" sz="4400" b="1" dirty="0">
              <a:solidFill>
                <a:srgbClr val="ED7D31">
                  <a:lumMod val="5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59794" y="1272630"/>
            <a:ext cx="12427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b="1" dirty="0">
                <a:solidFill>
                  <a:srgbClr val="ED7D31">
                    <a:lumMod val="50000"/>
                  </a:srgbClr>
                </a:solidFill>
              </a:rPr>
              <a:t>stick</a:t>
            </a:r>
            <a:endParaRPr lang="ru-RU" sz="4400" b="1" dirty="0">
              <a:solidFill>
                <a:srgbClr val="ED7D31">
                  <a:lumMod val="50000"/>
                </a:srgb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91284" y="1272630"/>
            <a:ext cx="17059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b="1" dirty="0" smtClean="0">
                <a:solidFill>
                  <a:srgbClr val="ED7D31">
                    <a:lumMod val="50000"/>
                  </a:srgbClr>
                </a:solidFill>
              </a:rPr>
              <a:t>brown</a:t>
            </a:r>
            <a:endParaRPr lang="ru-RU" sz="4400" b="1" dirty="0">
              <a:solidFill>
                <a:srgbClr val="ED7D31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7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2002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453" y="3171825"/>
            <a:ext cx="2318147" cy="2514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39225" y="123826"/>
            <a:ext cx="15343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green</a:t>
            </a:r>
            <a:endParaRPr lang="ru-RU" sz="40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61988"/>
            <a:ext cx="1234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frog</a:t>
            </a:r>
            <a:endParaRPr lang="ru-RU" sz="40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48100" y="746195"/>
            <a:ext cx="10615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3399"/>
                </a:solidFill>
                <a:latin typeface="Comic Sans MS" panose="030F0702030302020204" pitchFamily="66" charset="0"/>
              </a:rPr>
              <a:t>box</a:t>
            </a:r>
            <a:endParaRPr lang="ru-RU" sz="4000" dirty="0">
              <a:solidFill>
                <a:srgbClr val="FF3399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83151" y="746195"/>
            <a:ext cx="10615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dirty="0">
                <a:solidFill>
                  <a:srgbClr val="FF3399"/>
                </a:solidFill>
                <a:latin typeface="Comic Sans MS" panose="030F0702030302020204" pitchFamily="66" charset="0"/>
              </a:rPr>
              <a:t>box</a:t>
            </a:r>
            <a:endParaRPr lang="ru-RU" sz="4000" dirty="0">
              <a:solidFill>
                <a:srgbClr val="FF3399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869" y="1332428"/>
            <a:ext cx="7328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Comic Sans MS" panose="030F0702030302020204" pitchFamily="66" charset="0"/>
              </a:rPr>
              <a:t>is </a:t>
            </a:r>
            <a:endParaRPr lang="ru-RU" sz="40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3638" y="1332428"/>
            <a:ext cx="11496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3399"/>
                </a:solidFill>
                <a:latin typeface="Comic Sans MS" panose="030F0702030302020204" pitchFamily="66" charset="0"/>
              </a:rPr>
              <a:t>pink</a:t>
            </a:r>
            <a:endParaRPr lang="ru-RU" sz="4000" dirty="0">
              <a:solidFill>
                <a:srgbClr val="FF3399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363200" y="1015931"/>
            <a:ext cx="962025" cy="485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05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860" y="0"/>
            <a:ext cx="11425670" cy="6191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7713" y="1452561"/>
            <a:ext cx="771806" cy="6905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66988" y="1466848"/>
            <a:ext cx="662268" cy="6274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11339" y="1495423"/>
            <a:ext cx="594073" cy="5940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15124" y="1500185"/>
            <a:ext cx="766900" cy="5702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05861" y="1500186"/>
            <a:ext cx="691222" cy="5702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10872" y="1528762"/>
            <a:ext cx="657757" cy="5416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05369" y="2305049"/>
            <a:ext cx="1195107" cy="4108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89357" y="2232991"/>
            <a:ext cx="929187" cy="5162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3072" y="2286000"/>
            <a:ext cx="804857" cy="4650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483469" y="2271713"/>
            <a:ext cx="872447" cy="44415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30053" y="2271713"/>
            <a:ext cx="956642" cy="4441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89357" y="2887944"/>
            <a:ext cx="1053192" cy="48898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6671" y="2891307"/>
            <a:ext cx="942848" cy="53291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68070" y="3527266"/>
            <a:ext cx="835664" cy="54415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513614" y="2823443"/>
            <a:ext cx="750164" cy="55012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232104" y="2749204"/>
            <a:ext cx="1352541" cy="47521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23519" y="3541545"/>
            <a:ext cx="865460" cy="51559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811263" y="4306542"/>
            <a:ext cx="807281" cy="56321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76672" y="4250438"/>
            <a:ext cx="912308" cy="60078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524011" y="3527266"/>
            <a:ext cx="768728" cy="44415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31874" y="2286000"/>
            <a:ext cx="925870" cy="4298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03450" y="2732535"/>
            <a:ext cx="998943" cy="50855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799413" y="5104884"/>
            <a:ext cx="950117" cy="65452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861793" y="5909749"/>
            <a:ext cx="887737" cy="65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43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295" y="2628900"/>
            <a:ext cx="9349409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9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49</Words>
  <Application>Microsoft Office PowerPoint</Application>
  <PresentationFormat>Широкоэкранный</PresentationFormat>
  <Paragraphs>15</Paragraphs>
  <Slides>7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teacher</dc:creator>
  <cp:lastModifiedBy>teacher</cp:lastModifiedBy>
  <cp:revision>13</cp:revision>
  <dcterms:created xsi:type="dcterms:W3CDTF">2022-02-24T04:45:20Z</dcterms:created>
  <dcterms:modified xsi:type="dcterms:W3CDTF">2022-03-10T09:39:47Z</dcterms:modified>
</cp:coreProperties>
</file>