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A01-077D-4B80-A081-20693252040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C169-4FE4-4F73-A2AC-DA85C5D0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8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A01-077D-4B80-A081-20693252040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C169-4FE4-4F73-A2AC-DA85C5D0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4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A01-077D-4B80-A081-20693252040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C169-4FE4-4F73-A2AC-DA85C5D0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A01-077D-4B80-A081-20693252040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C169-4FE4-4F73-A2AC-DA85C5D0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46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A01-077D-4B80-A081-20693252040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C169-4FE4-4F73-A2AC-DA85C5D0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3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A01-077D-4B80-A081-20693252040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C169-4FE4-4F73-A2AC-DA85C5D0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A01-077D-4B80-A081-20693252040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C169-4FE4-4F73-A2AC-DA85C5D0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3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A01-077D-4B80-A081-20693252040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C169-4FE4-4F73-A2AC-DA85C5D0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A01-077D-4B80-A081-20693252040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C169-4FE4-4F73-A2AC-DA85C5D0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4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A01-077D-4B80-A081-20693252040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C169-4FE4-4F73-A2AC-DA85C5D0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2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EA01-077D-4B80-A081-20693252040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2C169-4FE4-4F73-A2AC-DA85C5D0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5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EA01-077D-4B80-A081-20693252040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C169-4FE4-4F73-A2AC-DA85C5D0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30" y="184638"/>
            <a:ext cx="7110251" cy="6418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6665" y="184638"/>
            <a:ext cx="36758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Student’s Book</a:t>
            </a:r>
          </a:p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p. 88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4" name="0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49771" y="2426677"/>
            <a:ext cx="967153" cy="967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2854" y="5657850"/>
            <a:ext cx="4593834" cy="5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6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101" y="527538"/>
            <a:ext cx="9610412" cy="16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897" y="527539"/>
            <a:ext cx="11778270" cy="245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703" y="149469"/>
            <a:ext cx="11747561" cy="2435470"/>
          </a:xfrm>
          <a:prstGeom prst="rect">
            <a:avLst/>
          </a:prstGeom>
        </p:spPr>
      </p:pic>
      <p:pic>
        <p:nvPicPr>
          <p:cNvPr id="3" name="09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265" y="228600"/>
            <a:ext cx="11847254" cy="2558562"/>
          </a:xfrm>
          <a:prstGeom prst="rect">
            <a:avLst/>
          </a:prstGeom>
        </p:spPr>
      </p:pic>
      <p:pic>
        <p:nvPicPr>
          <p:cNvPr id="3" name="09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3468" y="3625362"/>
            <a:ext cx="820615" cy="8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56" y="2611315"/>
            <a:ext cx="11463853" cy="1565031"/>
          </a:xfrm>
          <a:prstGeom prst="rect">
            <a:avLst/>
          </a:prstGeom>
          <a:ln>
            <a:solidFill>
              <a:srgbClr val="FFFFFB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62708" y="2180493"/>
            <a:ext cx="10058400" cy="773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60" y="413238"/>
            <a:ext cx="8807763" cy="61370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811" y="430823"/>
            <a:ext cx="1562100" cy="1790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973" y="698256"/>
            <a:ext cx="1466850" cy="1781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065" y="4840897"/>
            <a:ext cx="1562100" cy="1581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073" y="3015395"/>
            <a:ext cx="1485900" cy="17145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6106990" y="1160585"/>
            <a:ext cx="1384056" cy="1318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799018" y="2057400"/>
            <a:ext cx="4815620" cy="1424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1"/>
          </p:cNvCxnSpPr>
          <p:nvPr/>
        </p:nvCxnSpPr>
        <p:spPr>
          <a:xfrm flipV="1">
            <a:off x="6400800" y="3872645"/>
            <a:ext cx="1745273" cy="321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570051" y="5750169"/>
            <a:ext cx="3294918" cy="2146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4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11" y="2567354"/>
            <a:ext cx="10551364" cy="16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</Words>
  <Application>Microsoft Office PowerPoint</Application>
  <PresentationFormat>Широкоэкранный</PresentationFormat>
  <Paragraphs>2</Paragraphs>
  <Slides>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12</cp:revision>
  <dcterms:created xsi:type="dcterms:W3CDTF">2022-02-24T04:26:46Z</dcterms:created>
  <dcterms:modified xsi:type="dcterms:W3CDTF">2022-02-28T10:40:13Z</dcterms:modified>
</cp:coreProperties>
</file>