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C331-5526-4874-A7DB-31C4FC88FFA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6316-D538-4D51-B547-8DE43C504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15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C331-5526-4874-A7DB-31C4FC88FFA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6316-D538-4D51-B547-8DE43C504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15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C331-5526-4874-A7DB-31C4FC88FFA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6316-D538-4D51-B547-8DE43C504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852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C331-5526-4874-A7DB-31C4FC88FFA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6316-D538-4D51-B547-8DE43C504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115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C331-5526-4874-A7DB-31C4FC88FFA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6316-D538-4D51-B547-8DE43C504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20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C331-5526-4874-A7DB-31C4FC88FFA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6316-D538-4D51-B547-8DE43C504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31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C331-5526-4874-A7DB-31C4FC88FFA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6316-D538-4D51-B547-8DE43C504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710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C331-5526-4874-A7DB-31C4FC88FFA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6316-D538-4D51-B547-8DE43C504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5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C331-5526-4874-A7DB-31C4FC88FFA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6316-D538-4D51-B547-8DE43C504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17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C331-5526-4874-A7DB-31C4FC88FFA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6316-D538-4D51-B547-8DE43C504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28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C331-5526-4874-A7DB-31C4FC88FFA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6316-D538-4D51-B547-8DE43C504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40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0C331-5526-4874-A7DB-31C4FC88FFA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E6316-D538-4D51-B547-8DE43C504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06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592" y="285016"/>
            <a:ext cx="2568819" cy="6748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95592" y="1125415"/>
            <a:ext cx="281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Textbook p.86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731" y="443401"/>
            <a:ext cx="7262446" cy="4811370"/>
          </a:xfrm>
          <a:prstGeom prst="rect">
            <a:avLst/>
          </a:prstGeom>
        </p:spPr>
      </p:pic>
      <p:pic>
        <p:nvPicPr>
          <p:cNvPr id="5" name="09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89477" y="27725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1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222" y="562709"/>
            <a:ext cx="11006013" cy="2303584"/>
          </a:xfrm>
          <a:prstGeom prst="rect">
            <a:avLst/>
          </a:prstGeom>
        </p:spPr>
      </p:pic>
      <p:pic>
        <p:nvPicPr>
          <p:cNvPr id="3" name="09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6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6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2575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99" y="1011115"/>
            <a:ext cx="11823362" cy="4141177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063869" y="2998177"/>
            <a:ext cx="94077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063869" y="3470032"/>
            <a:ext cx="94077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9914793" y="3470032"/>
            <a:ext cx="94077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741985" y="4009294"/>
            <a:ext cx="94077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755424" y="2998177"/>
            <a:ext cx="9407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99392" y="4009294"/>
            <a:ext cx="9407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582008" y="4481147"/>
            <a:ext cx="9407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231315" y="4492873"/>
            <a:ext cx="9407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95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525" y="2497016"/>
            <a:ext cx="9679465" cy="97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9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353" y="167054"/>
            <a:ext cx="10988536" cy="19782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093" y="2552746"/>
            <a:ext cx="11795302" cy="3900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0573" y="3431540"/>
            <a:ext cx="1433871" cy="4608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0097" y="3989143"/>
            <a:ext cx="1430380" cy="4597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8754" y="3381829"/>
            <a:ext cx="1330003" cy="5280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8173" y="3942137"/>
            <a:ext cx="1352304" cy="5369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0376" y="4554416"/>
            <a:ext cx="2557655" cy="5011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90376" y="4439296"/>
            <a:ext cx="2624169" cy="6162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88349" y="5139150"/>
            <a:ext cx="1013184" cy="4351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4507" y="5657896"/>
            <a:ext cx="905607" cy="49289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94941" y="5668915"/>
            <a:ext cx="945173" cy="4893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57508" y="5168571"/>
            <a:ext cx="1032868" cy="4167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77299" y="4448908"/>
            <a:ext cx="2809058" cy="20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9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74" y="2540977"/>
            <a:ext cx="11150988" cy="178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9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17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</Words>
  <Application>Microsoft Office PowerPoint</Application>
  <PresentationFormat>Широкоэкранный</PresentationFormat>
  <Paragraphs>1</Paragraphs>
  <Slides>7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teacher</cp:lastModifiedBy>
  <cp:revision>12</cp:revision>
  <dcterms:created xsi:type="dcterms:W3CDTF">2022-02-17T05:11:19Z</dcterms:created>
  <dcterms:modified xsi:type="dcterms:W3CDTF">2022-02-24T11:51:11Z</dcterms:modified>
</cp:coreProperties>
</file>