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CE09-3236-4889-8EE9-EFEDE94F2B6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C531-2545-4534-B691-5DCE758B7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5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CE09-3236-4889-8EE9-EFEDE94F2B6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C531-2545-4534-B691-5DCE758B7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4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CE09-3236-4889-8EE9-EFEDE94F2B6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C531-2545-4534-B691-5DCE758B7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0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CE09-3236-4889-8EE9-EFEDE94F2B6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C531-2545-4534-B691-5DCE758B7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58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CE09-3236-4889-8EE9-EFEDE94F2B6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C531-2545-4534-B691-5DCE758B7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5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CE09-3236-4889-8EE9-EFEDE94F2B6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C531-2545-4534-B691-5DCE758B7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5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CE09-3236-4889-8EE9-EFEDE94F2B6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C531-2545-4534-B691-5DCE758B7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99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CE09-3236-4889-8EE9-EFEDE94F2B6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C531-2545-4534-B691-5DCE758B7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3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CE09-3236-4889-8EE9-EFEDE94F2B6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C531-2545-4534-B691-5DCE758B7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4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CE09-3236-4889-8EE9-EFEDE94F2B6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C531-2545-4534-B691-5DCE758B7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01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CE09-3236-4889-8EE9-EFEDE94F2B6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C531-2545-4534-B691-5DCE758B7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5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8CE09-3236-4889-8EE9-EFEDE94F2B6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AC531-2545-4534-B691-5DCE758B7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42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7282" y="159360"/>
            <a:ext cx="2314575" cy="542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66266" y="826477"/>
            <a:ext cx="281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Textbook p.84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976" y="159360"/>
            <a:ext cx="7765239" cy="6462346"/>
          </a:xfrm>
          <a:prstGeom prst="rect">
            <a:avLst/>
          </a:prstGeom>
        </p:spPr>
      </p:pic>
      <p:pic>
        <p:nvPicPr>
          <p:cNvPr id="5" name="09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91700" y="2303585"/>
            <a:ext cx="937845" cy="9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23" y="2180492"/>
            <a:ext cx="11116408" cy="222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9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269" y="2417886"/>
            <a:ext cx="11632216" cy="110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5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49" y="2734408"/>
            <a:ext cx="12009411" cy="13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0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23" y="1837592"/>
            <a:ext cx="12104077" cy="313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09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077" y="359642"/>
            <a:ext cx="9794631" cy="591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90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208" y="1134208"/>
            <a:ext cx="10739175" cy="451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1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802424"/>
            <a:ext cx="12192000" cy="324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99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Широкоэкранный</PresentationFormat>
  <Paragraphs>1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10</cp:revision>
  <dcterms:created xsi:type="dcterms:W3CDTF">2022-02-17T04:47:43Z</dcterms:created>
  <dcterms:modified xsi:type="dcterms:W3CDTF">2022-02-21T07:49:52Z</dcterms:modified>
</cp:coreProperties>
</file>