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33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974" y="-14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9970B9-EE15-4EED-A0D9-C8B436402E1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F5ECBE-B457-4F43-BE7F-82F58CBF8709}">
      <dgm:prSet phldrT="[Текст]"/>
      <dgm:spPr/>
      <dgm:t>
        <a:bodyPr/>
        <a:lstStyle/>
        <a:p>
          <a:r>
            <a:rPr lang="en-US" b="1" dirty="0" smtClean="0"/>
            <a:t>Natural</a:t>
          </a:r>
        </a:p>
        <a:p>
          <a:r>
            <a:rPr lang="en-US" b="1" dirty="0" smtClean="0"/>
            <a:t>Science</a:t>
          </a:r>
          <a:endParaRPr lang="ru-RU" b="1" dirty="0"/>
        </a:p>
      </dgm:t>
    </dgm:pt>
    <dgm:pt modelId="{FA6E929F-7132-4A4C-9DF4-C5D18780C3D0}" type="parTrans" cxnId="{E9F82A11-24B4-4C5A-8EC2-7D4C0C4B9884}">
      <dgm:prSet/>
      <dgm:spPr/>
      <dgm:t>
        <a:bodyPr/>
        <a:lstStyle/>
        <a:p>
          <a:endParaRPr lang="ru-RU"/>
        </a:p>
      </dgm:t>
    </dgm:pt>
    <dgm:pt modelId="{981E845B-A7EE-4939-A044-3DA26055212B}" type="sibTrans" cxnId="{E9F82A11-24B4-4C5A-8EC2-7D4C0C4B9884}">
      <dgm:prSet/>
      <dgm:spPr/>
      <dgm:t>
        <a:bodyPr/>
        <a:lstStyle/>
        <a:p>
          <a:endParaRPr lang="ru-RU"/>
        </a:p>
      </dgm:t>
    </dgm:pt>
    <dgm:pt modelId="{E46D4E8A-777F-4D3A-9991-AB453C5508E3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Biology</a:t>
          </a:r>
          <a:endParaRPr lang="ru-RU" dirty="0"/>
        </a:p>
      </dgm:t>
    </dgm:pt>
    <dgm:pt modelId="{E64C2B5D-20A5-4D2A-8118-A6853901E65B}" type="parTrans" cxnId="{D46705D7-7E55-4FCC-BB01-087509560204}">
      <dgm:prSet/>
      <dgm:spPr/>
      <dgm:t>
        <a:bodyPr/>
        <a:lstStyle/>
        <a:p>
          <a:endParaRPr lang="ru-RU"/>
        </a:p>
      </dgm:t>
    </dgm:pt>
    <dgm:pt modelId="{696C4C31-DC21-4430-8384-00FD8831CFDB}" type="sibTrans" cxnId="{D46705D7-7E55-4FCC-BB01-087509560204}">
      <dgm:prSet/>
      <dgm:spPr/>
      <dgm:t>
        <a:bodyPr/>
        <a:lstStyle/>
        <a:p>
          <a:endParaRPr lang="ru-RU"/>
        </a:p>
      </dgm:t>
    </dgm:pt>
    <dgm:pt modelId="{F8325636-ECD2-4379-A591-1CDE761A2D75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Chemistry</a:t>
          </a:r>
          <a:endParaRPr lang="ru-RU" dirty="0"/>
        </a:p>
      </dgm:t>
    </dgm:pt>
    <dgm:pt modelId="{CC4D7AA0-0677-4033-B1D6-4065A14F2AA8}" type="parTrans" cxnId="{C7E7DB5C-6D70-43D3-8C9D-FCBFD402B7BC}">
      <dgm:prSet/>
      <dgm:spPr/>
      <dgm:t>
        <a:bodyPr/>
        <a:lstStyle/>
        <a:p>
          <a:endParaRPr lang="ru-RU"/>
        </a:p>
      </dgm:t>
    </dgm:pt>
    <dgm:pt modelId="{15B8862C-6137-4E36-98E6-47375E8DA447}" type="sibTrans" cxnId="{C7E7DB5C-6D70-43D3-8C9D-FCBFD402B7BC}">
      <dgm:prSet/>
      <dgm:spPr/>
      <dgm:t>
        <a:bodyPr/>
        <a:lstStyle/>
        <a:p>
          <a:endParaRPr lang="ru-RU"/>
        </a:p>
      </dgm:t>
    </dgm:pt>
    <dgm:pt modelId="{BF42ECDB-8086-4CCE-8877-19EB4A20898E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Physics</a:t>
          </a:r>
          <a:endParaRPr lang="ru-RU" dirty="0"/>
        </a:p>
      </dgm:t>
    </dgm:pt>
    <dgm:pt modelId="{C022FF50-B2C5-4BDF-A6A0-414D7FB787A8}" type="parTrans" cxnId="{CBC860EE-E083-4634-9FD3-F839CEF774B1}">
      <dgm:prSet/>
      <dgm:spPr/>
      <dgm:t>
        <a:bodyPr/>
        <a:lstStyle/>
        <a:p>
          <a:endParaRPr lang="ru-RU"/>
        </a:p>
      </dgm:t>
    </dgm:pt>
    <dgm:pt modelId="{17209573-CE56-4DA1-835A-F9588971F5BB}" type="sibTrans" cxnId="{CBC860EE-E083-4634-9FD3-F839CEF774B1}">
      <dgm:prSet/>
      <dgm:spPr/>
      <dgm:t>
        <a:bodyPr/>
        <a:lstStyle/>
        <a:p>
          <a:endParaRPr lang="ru-RU"/>
        </a:p>
      </dgm:t>
    </dgm:pt>
    <dgm:pt modelId="{19862671-9D60-4E72-B702-9C5FDC0DD0DD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Earth Science</a:t>
          </a:r>
          <a:endParaRPr lang="ru-RU" dirty="0"/>
        </a:p>
      </dgm:t>
    </dgm:pt>
    <dgm:pt modelId="{998090AF-D913-4D68-84C8-DD66F0153168}" type="parTrans" cxnId="{B3D1CA86-6477-402F-BACD-CF3A5E65801C}">
      <dgm:prSet/>
      <dgm:spPr/>
      <dgm:t>
        <a:bodyPr/>
        <a:lstStyle/>
        <a:p>
          <a:endParaRPr lang="ru-RU"/>
        </a:p>
      </dgm:t>
    </dgm:pt>
    <dgm:pt modelId="{6F20FBC2-C24C-4994-B0F2-F4D75E1FD4FC}" type="sibTrans" cxnId="{B3D1CA86-6477-402F-BACD-CF3A5E65801C}">
      <dgm:prSet/>
      <dgm:spPr/>
      <dgm:t>
        <a:bodyPr/>
        <a:lstStyle/>
        <a:p>
          <a:endParaRPr lang="ru-RU"/>
        </a:p>
      </dgm:t>
    </dgm:pt>
    <dgm:pt modelId="{6D4E3563-151C-4639-97C4-4086A55E6548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Astronomy</a:t>
          </a:r>
          <a:endParaRPr lang="ru-RU" dirty="0"/>
        </a:p>
      </dgm:t>
    </dgm:pt>
    <dgm:pt modelId="{57E3FEFA-AD56-4881-8A23-51303BC52C98}" type="parTrans" cxnId="{25F0CAAC-9982-427A-B0E2-6E8A89D06D1C}">
      <dgm:prSet/>
      <dgm:spPr/>
      <dgm:t>
        <a:bodyPr/>
        <a:lstStyle/>
        <a:p>
          <a:endParaRPr lang="ru-RU"/>
        </a:p>
      </dgm:t>
    </dgm:pt>
    <dgm:pt modelId="{A7A67A1C-1EA6-436E-8A86-26839D31A666}" type="sibTrans" cxnId="{25F0CAAC-9982-427A-B0E2-6E8A89D06D1C}">
      <dgm:prSet/>
      <dgm:spPr/>
      <dgm:t>
        <a:bodyPr/>
        <a:lstStyle/>
        <a:p>
          <a:endParaRPr lang="ru-RU"/>
        </a:p>
      </dgm:t>
    </dgm:pt>
    <dgm:pt modelId="{FE0C6F5F-6B8C-469E-87B4-EFE0E5CEDA37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Geography</a:t>
          </a:r>
          <a:endParaRPr lang="ru-RU" dirty="0"/>
        </a:p>
      </dgm:t>
    </dgm:pt>
    <dgm:pt modelId="{14D1C7F9-AFCA-4057-A4CA-1953730CDCD1}" type="parTrans" cxnId="{6D993C7A-20FA-48E8-8122-302892CA7F98}">
      <dgm:prSet/>
      <dgm:spPr/>
      <dgm:t>
        <a:bodyPr/>
        <a:lstStyle/>
        <a:p>
          <a:endParaRPr lang="ru-RU"/>
        </a:p>
      </dgm:t>
    </dgm:pt>
    <dgm:pt modelId="{EF23A486-08E1-4109-8A1F-BF25FE628D29}" type="sibTrans" cxnId="{6D993C7A-20FA-48E8-8122-302892CA7F98}">
      <dgm:prSet/>
      <dgm:spPr/>
      <dgm:t>
        <a:bodyPr/>
        <a:lstStyle/>
        <a:p>
          <a:endParaRPr lang="ru-RU"/>
        </a:p>
      </dgm:t>
    </dgm:pt>
    <dgm:pt modelId="{36152E0A-B56E-4973-B650-6D39E671CCBA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Ecology</a:t>
          </a:r>
          <a:endParaRPr lang="ru-RU" dirty="0"/>
        </a:p>
      </dgm:t>
    </dgm:pt>
    <dgm:pt modelId="{4BFD8BEB-B81E-4FCA-B23E-4C8E890BA801}" type="parTrans" cxnId="{6302AB1D-1B44-4F1D-BFB5-AB6F3CDF30C3}">
      <dgm:prSet/>
      <dgm:spPr/>
      <dgm:t>
        <a:bodyPr/>
        <a:lstStyle/>
        <a:p>
          <a:endParaRPr lang="ru-RU"/>
        </a:p>
      </dgm:t>
    </dgm:pt>
    <dgm:pt modelId="{352B3090-7233-4C6C-9377-185056BDD67A}" type="sibTrans" cxnId="{6302AB1D-1B44-4F1D-BFB5-AB6F3CDF30C3}">
      <dgm:prSet/>
      <dgm:spPr/>
      <dgm:t>
        <a:bodyPr/>
        <a:lstStyle/>
        <a:p>
          <a:endParaRPr lang="ru-RU"/>
        </a:p>
      </dgm:t>
    </dgm:pt>
    <dgm:pt modelId="{C694EC9C-515A-47FE-A901-06CEE1814973}" type="pres">
      <dgm:prSet presAssocID="{DB9970B9-EE15-4EED-A0D9-C8B436402E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F8EA00-1961-4ED7-9148-EBA302D37EFF}" type="pres">
      <dgm:prSet presAssocID="{59F5ECBE-B457-4F43-BE7F-82F58CBF8709}" presName="centerShape" presStyleLbl="node0" presStyleIdx="0" presStyleCnt="1"/>
      <dgm:spPr/>
      <dgm:t>
        <a:bodyPr/>
        <a:lstStyle/>
        <a:p>
          <a:endParaRPr lang="ru-RU"/>
        </a:p>
      </dgm:t>
    </dgm:pt>
    <dgm:pt modelId="{544A44BF-5120-4042-A6D2-565154E4A2BF}" type="pres">
      <dgm:prSet presAssocID="{E46D4E8A-777F-4D3A-9991-AB453C5508E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2DF5B-1413-4F4E-9A8B-38EDDD7DF959}" type="pres">
      <dgm:prSet presAssocID="{E46D4E8A-777F-4D3A-9991-AB453C5508E3}" presName="dummy" presStyleCnt="0"/>
      <dgm:spPr/>
    </dgm:pt>
    <dgm:pt modelId="{F5B55D89-BA26-4DD6-A919-F42C51CA468C}" type="pres">
      <dgm:prSet presAssocID="{696C4C31-DC21-4430-8384-00FD8831CFDB}" presName="sibTrans" presStyleLbl="sibTrans2D1" presStyleIdx="0" presStyleCnt="7"/>
      <dgm:spPr/>
      <dgm:t>
        <a:bodyPr/>
        <a:lstStyle/>
        <a:p>
          <a:endParaRPr lang="ru-RU"/>
        </a:p>
      </dgm:t>
    </dgm:pt>
    <dgm:pt modelId="{07C63EE0-BE3C-4788-AE61-24690E642C5B}" type="pres">
      <dgm:prSet presAssocID="{F8325636-ECD2-4379-A591-1CDE761A2D7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D4D38-52D9-48EC-8F9D-27DD43A4DF9F}" type="pres">
      <dgm:prSet presAssocID="{F8325636-ECD2-4379-A591-1CDE761A2D75}" presName="dummy" presStyleCnt="0"/>
      <dgm:spPr/>
    </dgm:pt>
    <dgm:pt modelId="{2A07570B-ED4B-4AFB-9B91-1CD77E58306F}" type="pres">
      <dgm:prSet presAssocID="{15B8862C-6137-4E36-98E6-47375E8DA447}" presName="sibTrans" presStyleLbl="sibTrans2D1" presStyleIdx="1" presStyleCnt="7"/>
      <dgm:spPr/>
      <dgm:t>
        <a:bodyPr/>
        <a:lstStyle/>
        <a:p>
          <a:endParaRPr lang="ru-RU"/>
        </a:p>
      </dgm:t>
    </dgm:pt>
    <dgm:pt modelId="{B5C549D6-91CF-42AB-A3DB-02072F8FBE39}" type="pres">
      <dgm:prSet presAssocID="{BF42ECDB-8086-4CCE-8877-19EB4A20898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5EAF4-1D65-429A-A171-28C27A9CB1DB}" type="pres">
      <dgm:prSet presAssocID="{BF42ECDB-8086-4CCE-8877-19EB4A20898E}" presName="dummy" presStyleCnt="0"/>
      <dgm:spPr/>
    </dgm:pt>
    <dgm:pt modelId="{01A8DBFD-4F0B-438E-9A78-50BB6A04F49B}" type="pres">
      <dgm:prSet presAssocID="{17209573-CE56-4DA1-835A-F9588971F5BB}" presName="sibTrans" presStyleLbl="sibTrans2D1" presStyleIdx="2" presStyleCnt="7"/>
      <dgm:spPr/>
      <dgm:t>
        <a:bodyPr/>
        <a:lstStyle/>
        <a:p>
          <a:endParaRPr lang="ru-RU"/>
        </a:p>
      </dgm:t>
    </dgm:pt>
    <dgm:pt modelId="{2D2DE322-AA54-44C3-8292-62C110388D02}" type="pres">
      <dgm:prSet presAssocID="{19862671-9D60-4E72-B702-9C5FDC0DD0D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57034-363A-4938-99A7-20FA69E46870}" type="pres">
      <dgm:prSet presAssocID="{19862671-9D60-4E72-B702-9C5FDC0DD0DD}" presName="dummy" presStyleCnt="0"/>
      <dgm:spPr/>
    </dgm:pt>
    <dgm:pt modelId="{2D7859CD-9F37-4AD8-971E-D7D3636D3E5D}" type="pres">
      <dgm:prSet presAssocID="{6F20FBC2-C24C-4994-B0F2-F4D75E1FD4FC}" presName="sibTrans" presStyleLbl="sibTrans2D1" presStyleIdx="3" presStyleCnt="7"/>
      <dgm:spPr/>
      <dgm:t>
        <a:bodyPr/>
        <a:lstStyle/>
        <a:p>
          <a:endParaRPr lang="ru-RU"/>
        </a:p>
      </dgm:t>
    </dgm:pt>
    <dgm:pt modelId="{56F31654-B77B-4A28-94F9-359BA8CEC211}" type="pres">
      <dgm:prSet presAssocID="{FE0C6F5F-6B8C-469E-87B4-EFE0E5CEDA3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E9960-3399-4124-8EC1-24AAF96BA4EA}" type="pres">
      <dgm:prSet presAssocID="{FE0C6F5F-6B8C-469E-87B4-EFE0E5CEDA37}" presName="dummy" presStyleCnt="0"/>
      <dgm:spPr/>
    </dgm:pt>
    <dgm:pt modelId="{3E58E2B9-4A4D-4AE4-87A1-243E7FC0E4C4}" type="pres">
      <dgm:prSet presAssocID="{EF23A486-08E1-4109-8A1F-BF25FE628D29}" presName="sibTrans" presStyleLbl="sibTrans2D1" presStyleIdx="4" presStyleCnt="7"/>
      <dgm:spPr/>
      <dgm:t>
        <a:bodyPr/>
        <a:lstStyle/>
        <a:p>
          <a:endParaRPr lang="ru-RU"/>
        </a:p>
      </dgm:t>
    </dgm:pt>
    <dgm:pt modelId="{107FE766-612C-405A-B3B8-6DCD63BB3186}" type="pres">
      <dgm:prSet presAssocID="{36152E0A-B56E-4973-B650-6D39E671CCB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03154-EDEE-48A3-9FF5-4FBB687429C5}" type="pres">
      <dgm:prSet presAssocID="{36152E0A-B56E-4973-B650-6D39E671CCBA}" presName="dummy" presStyleCnt="0"/>
      <dgm:spPr/>
    </dgm:pt>
    <dgm:pt modelId="{780A2241-AA2F-42D3-9489-BBCB98ACDECF}" type="pres">
      <dgm:prSet presAssocID="{352B3090-7233-4C6C-9377-185056BDD67A}" presName="sibTrans" presStyleLbl="sibTrans2D1" presStyleIdx="5" presStyleCnt="7"/>
      <dgm:spPr/>
      <dgm:t>
        <a:bodyPr/>
        <a:lstStyle/>
        <a:p>
          <a:endParaRPr lang="ru-RU"/>
        </a:p>
      </dgm:t>
    </dgm:pt>
    <dgm:pt modelId="{A7A32650-A1FD-4B17-82F6-4559FAB0D118}" type="pres">
      <dgm:prSet presAssocID="{6D4E3563-151C-4639-97C4-4086A55E654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905D5-6995-40C4-8DF8-9535B3F444AB}" type="pres">
      <dgm:prSet presAssocID="{6D4E3563-151C-4639-97C4-4086A55E6548}" presName="dummy" presStyleCnt="0"/>
      <dgm:spPr/>
    </dgm:pt>
    <dgm:pt modelId="{ADF1D883-2AED-4070-9EDD-89DE35BA9A11}" type="pres">
      <dgm:prSet presAssocID="{A7A67A1C-1EA6-436E-8A86-26839D31A666}" presName="sibTrans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A16E67EC-A13F-401A-8EE5-B396912E8A8B}" type="presOf" srcId="{6F20FBC2-C24C-4994-B0F2-F4D75E1FD4FC}" destId="{2D7859CD-9F37-4AD8-971E-D7D3636D3E5D}" srcOrd="0" destOrd="0" presId="urn:microsoft.com/office/officeart/2005/8/layout/radial6"/>
    <dgm:cxn modelId="{3301EF3B-ED47-4A35-94F9-D11B7BCFEF7B}" type="presOf" srcId="{E46D4E8A-777F-4D3A-9991-AB453C5508E3}" destId="{544A44BF-5120-4042-A6D2-565154E4A2BF}" srcOrd="0" destOrd="0" presId="urn:microsoft.com/office/officeart/2005/8/layout/radial6"/>
    <dgm:cxn modelId="{B3D1CA86-6477-402F-BACD-CF3A5E65801C}" srcId="{59F5ECBE-B457-4F43-BE7F-82F58CBF8709}" destId="{19862671-9D60-4E72-B702-9C5FDC0DD0DD}" srcOrd="3" destOrd="0" parTransId="{998090AF-D913-4D68-84C8-DD66F0153168}" sibTransId="{6F20FBC2-C24C-4994-B0F2-F4D75E1FD4FC}"/>
    <dgm:cxn modelId="{7EBE8E00-EB9A-4265-939B-0BA988C35914}" type="presOf" srcId="{6D4E3563-151C-4639-97C4-4086A55E6548}" destId="{A7A32650-A1FD-4B17-82F6-4559FAB0D118}" srcOrd="0" destOrd="0" presId="urn:microsoft.com/office/officeart/2005/8/layout/radial6"/>
    <dgm:cxn modelId="{CBC860EE-E083-4634-9FD3-F839CEF774B1}" srcId="{59F5ECBE-B457-4F43-BE7F-82F58CBF8709}" destId="{BF42ECDB-8086-4CCE-8877-19EB4A20898E}" srcOrd="2" destOrd="0" parTransId="{C022FF50-B2C5-4BDF-A6A0-414D7FB787A8}" sibTransId="{17209573-CE56-4DA1-835A-F9588971F5BB}"/>
    <dgm:cxn modelId="{A31ACC65-FD6A-4880-B849-4CE7CEF41234}" type="presOf" srcId="{FE0C6F5F-6B8C-469E-87B4-EFE0E5CEDA37}" destId="{56F31654-B77B-4A28-94F9-359BA8CEC211}" srcOrd="0" destOrd="0" presId="urn:microsoft.com/office/officeart/2005/8/layout/radial6"/>
    <dgm:cxn modelId="{25F0CAAC-9982-427A-B0E2-6E8A89D06D1C}" srcId="{59F5ECBE-B457-4F43-BE7F-82F58CBF8709}" destId="{6D4E3563-151C-4639-97C4-4086A55E6548}" srcOrd="6" destOrd="0" parTransId="{57E3FEFA-AD56-4881-8A23-51303BC52C98}" sibTransId="{A7A67A1C-1EA6-436E-8A86-26839D31A666}"/>
    <dgm:cxn modelId="{6D993C7A-20FA-48E8-8122-302892CA7F98}" srcId="{59F5ECBE-B457-4F43-BE7F-82F58CBF8709}" destId="{FE0C6F5F-6B8C-469E-87B4-EFE0E5CEDA37}" srcOrd="4" destOrd="0" parTransId="{14D1C7F9-AFCA-4057-A4CA-1953730CDCD1}" sibTransId="{EF23A486-08E1-4109-8A1F-BF25FE628D29}"/>
    <dgm:cxn modelId="{D46705D7-7E55-4FCC-BB01-087509560204}" srcId="{59F5ECBE-B457-4F43-BE7F-82F58CBF8709}" destId="{E46D4E8A-777F-4D3A-9991-AB453C5508E3}" srcOrd="0" destOrd="0" parTransId="{E64C2B5D-20A5-4D2A-8118-A6853901E65B}" sibTransId="{696C4C31-DC21-4430-8384-00FD8831CFDB}"/>
    <dgm:cxn modelId="{146FD6C0-C9A0-4A2A-A7CD-B4531CAD2F35}" type="presOf" srcId="{15B8862C-6137-4E36-98E6-47375E8DA447}" destId="{2A07570B-ED4B-4AFB-9B91-1CD77E58306F}" srcOrd="0" destOrd="0" presId="urn:microsoft.com/office/officeart/2005/8/layout/radial6"/>
    <dgm:cxn modelId="{C1D43D83-9182-4475-A42C-AD6C8B555D28}" type="presOf" srcId="{59F5ECBE-B457-4F43-BE7F-82F58CBF8709}" destId="{E0F8EA00-1961-4ED7-9148-EBA302D37EFF}" srcOrd="0" destOrd="0" presId="urn:microsoft.com/office/officeart/2005/8/layout/radial6"/>
    <dgm:cxn modelId="{E9F82A11-24B4-4C5A-8EC2-7D4C0C4B9884}" srcId="{DB9970B9-EE15-4EED-A0D9-C8B436402E11}" destId="{59F5ECBE-B457-4F43-BE7F-82F58CBF8709}" srcOrd="0" destOrd="0" parTransId="{FA6E929F-7132-4A4C-9DF4-C5D18780C3D0}" sibTransId="{981E845B-A7EE-4939-A044-3DA26055212B}"/>
    <dgm:cxn modelId="{1154D157-3E8E-44CD-BAA6-24CBD5050919}" type="presOf" srcId="{17209573-CE56-4DA1-835A-F9588971F5BB}" destId="{01A8DBFD-4F0B-438E-9A78-50BB6A04F49B}" srcOrd="0" destOrd="0" presId="urn:microsoft.com/office/officeart/2005/8/layout/radial6"/>
    <dgm:cxn modelId="{D0474F7C-7B0E-4E84-A677-9BDEF4BFAF14}" type="presOf" srcId="{696C4C31-DC21-4430-8384-00FD8831CFDB}" destId="{F5B55D89-BA26-4DD6-A919-F42C51CA468C}" srcOrd="0" destOrd="0" presId="urn:microsoft.com/office/officeart/2005/8/layout/radial6"/>
    <dgm:cxn modelId="{B06B04F8-B98A-46C2-86AD-445FDEFDEFD9}" type="presOf" srcId="{BF42ECDB-8086-4CCE-8877-19EB4A20898E}" destId="{B5C549D6-91CF-42AB-A3DB-02072F8FBE39}" srcOrd="0" destOrd="0" presId="urn:microsoft.com/office/officeart/2005/8/layout/radial6"/>
    <dgm:cxn modelId="{9844955A-5BB6-4BC0-843C-CECB90383F31}" type="presOf" srcId="{19862671-9D60-4E72-B702-9C5FDC0DD0DD}" destId="{2D2DE322-AA54-44C3-8292-62C110388D02}" srcOrd="0" destOrd="0" presId="urn:microsoft.com/office/officeart/2005/8/layout/radial6"/>
    <dgm:cxn modelId="{C7E7DB5C-6D70-43D3-8C9D-FCBFD402B7BC}" srcId="{59F5ECBE-B457-4F43-BE7F-82F58CBF8709}" destId="{F8325636-ECD2-4379-A591-1CDE761A2D75}" srcOrd="1" destOrd="0" parTransId="{CC4D7AA0-0677-4033-B1D6-4065A14F2AA8}" sibTransId="{15B8862C-6137-4E36-98E6-47375E8DA447}"/>
    <dgm:cxn modelId="{70DA47A6-D98B-4877-AA8B-62EB4D3DE32D}" type="presOf" srcId="{EF23A486-08E1-4109-8A1F-BF25FE628D29}" destId="{3E58E2B9-4A4D-4AE4-87A1-243E7FC0E4C4}" srcOrd="0" destOrd="0" presId="urn:microsoft.com/office/officeart/2005/8/layout/radial6"/>
    <dgm:cxn modelId="{6CE9DD3C-8766-475E-9D14-655BE30657E1}" type="presOf" srcId="{DB9970B9-EE15-4EED-A0D9-C8B436402E11}" destId="{C694EC9C-515A-47FE-A901-06CEE1814973}" srcOrd="0" destOrd="0" presId="urn:microsoft.com/office/officeart/2005/8/layout/radial6"/>
    <dgm:cxn modelId="{BC9EF3C7-2E10-4A23-90BD-66A0E52968CF}" type="presOf" srcId="{F8325636-ECD2-4379-A591-1CDE761A2D75}" destId="{07C63EE0-BE3C-4788-AE61-24690E642C5B}" srcOrd="0" destOrd="0" presId="urn:microsoft.com/office/officeart/2005/8/layout/radial6"/>
    <dgm:cxn modelId="{B9CFE2E9-D58E-49B2-90C1-B2E941666729}" type="presOf" srcId="{36152E0A-B56E-4973-B650-6D39E671CCBA}" destId="{107FE766-612C-405A-B3B8-6DCD63BB3186}" srcOrd="0" destOrd="0" presId="urn:microsoft.com/office/officeart/2005/8/layout/radial6"/>
    <dgm:cxn modelId="{B53C5984-18A8-4FD7-BF43-C91797CB87B9}" type="presOf" srcId="{A7A67A1C-1EA6-436E-8A86-26839D31A666}" destId="{ADF1D883-2AED-4070-9EDD-89DE35BA9A11}" srcOrd="0" destOrd="0" presId="urn:microsoft.com/office/officeart/2005/8/layout/radial6"/>
    <dgm:cxn modelId="{6302AB1D-1B44-4F1D-BFB5-AB6F3CDF30C3}" srcId="{59F5ECBE-B457-4F43-BE7F-82F58CBF8709}" destId="{36152E0A-B56E-4973-B650-6D39E671CCBA}" srcOrd="5" destOrd="0" parTransId="{4BFD8BEB-B81E-4FCA-B23E-4C8E890BA801}" sibTransId="{352B3090-7233-4C6C-9377-185056BDD67A}"/>
    <dgm:cxn modelId="{ABDC7036-5339-4975-811F-4340C1417B6F}" type="presOf" srcId="{352B3090-7233-4C6C-9377-185056BDD67A}" destId="{780A2241-AA2F-42D3-9489-BBCB98ACDECF}" srcOrd="0" destOrd="0" presId="urn:microsoft.com/office/officeart/2005/8/layout/radial6"/>
    <dgm:cxn modelId="{6440D8C0-66A8-439B-8CE8-7753F3CFA9A6}" type="presParOf" srcId="{C694EC9C-515A-47FE-A901-06CEE1814973}" destId="{E0F8EA00-1961-4ED7-9148-EBA302D37EFF}" srcOrd="0" destOrd="0" presId="urn:microsoft.com/office/officeart/2005/8/layout/radial6"/>
    <dgm:cxn modelId="{78A43881-8701-4502-855B-DBF5742E037E}" type="presParOf" srcId="{C694EC9C-515A-47FE-A901-06CEE1814973}" destId="{544A44BF-5120-4042-A6D2-565154E4A2BF}" srcOrd="1" destOrd="0" presId="urn:microsoft.com/office/officeart/2005/8/layout/radial6"/>
    <dgm:cxn modelId="{281DA250-89D3-4BD1-9E88-04E9ADF8D614}" type="presParOf" srcId="{C694EC9C-515A-47FE-A901-06CEE1814973}" destId="{0632DF5B-1413-4F4E-9A8B-38EDDD7DF959}" srcOrd="2" destOrd="0" presId="urn:microsoft.com/office/officeart/2005/8/layout/radial6"/>
    <dgm:cxn modelId="{D21264AE-2B9C-4816-8931-E27F025F5445}" type="presParOf" srcId="{C694EC9C-515A-47FE-A901-06CEE1814973}" destId="{F5B55D89-BA26-4DD6-A919-F42C51CA468C}" srcOrd="3" destOrd="0" presId="urn:microsoft.com/office/officeart/2005/8/layout/radial6"/>
    <dgm:cxn modelId="{72CF2547-8CB7-43BE-AF4C-64DBDDD7B185}" type="presParOf" srcId="{C694EC9C-515A-47FE-A901-06CEE1814973}" destId="{07C63EE0-BE3C-4788-AE61-24690E642C5B}" srcOrd="4" destOrd="0" presId="urn:microsoft.com/office/officeart/2005/8/layout/radial6"/>
    <dgm:cxn modelId="{7179E8C7-8E30-4662-B3CF-8BDEACCB93D2}" type="presParOf" srcId="{C694EC9C-515A-47FE-A901-06CEE1814973}" destId="{114D4D38-52D9-48EC-8F9D-27DD43A4DF9F}" srcOrd="5" destOrd="0" presId="urn:microsoft.com/office/officeart/2005/8/layout/radial6"/>
    <dgm:cxn modelId="{34BFF807-1650-4987-B535-01B7E16AFC70}" type="presParOf" srcId="{C694EC9C-515A-47FE-A901-06CEE1814973}" destId="{2A07570B-ED4B-4AFB-9B91-1CD77E58306F}" srcOrd="6" destOrd="0" presId="urn:microsoft.com/office/officeart/2005/8/layout/radial6"/>
    <dgm:cxn modelId="{3ACDF6EA-14C6-49B9-9B8B-EC1B7DDD021A}" type="presParOf" srcId="{C694EC9C-515A-47FE-A901-06CEE1814973}" destId="{B5C549D6-91CF-42AB-A3DB-02072F8FBE39}" srcOrd="7" destOrd="0" presId="urn:microsoft.com/office/officeart/2005/8/layout/radial6"/>
    <dgm:cxn modelId="{35C39B6A-DD1F-4690-8BEF-8382E6207714}" type="presParOf" srcId="{C694EC9C-515A-47FE-A901-06CEE1814973}" destId="{83E5EAF4-1D65-429A-A171-28C27A9CB1DB}" srcOrd="8" destOrd="0" presId="urn:microsoft.com/office/officeart/2005/8/layout/radial6"/>
    <dgm:cxn modelId="{E352E61F-3C8F-4867-9CF3-EB8A609C452A}" type="presParOf" srcId="{C694EC9C-515A-47FE-A901-06CEE1814973}" destId="{01A8DBFD-4F0B-438E-9A78-50BB6A04F49B}" srcOrd="9" destOrd="0" presId="urn:microsoft.com/office/officeart/2005/8/layout/radial6"/>
    <dgm:cxn modelId="{C53BE5FD-8BA6-44F1-9540-2A9B80376CC3}" type="presParOf" srcId="{C694EC9C-515A-47FE-A901-06CEE1814973}" destId="{2D2DE322-AA54-44C3-8292-62C110388D02}" srcOrd="10" destOrd="0" presId="urn:microsoft.com/office/officeart/2005/8/layout/radial6"/>
    <dgm:cxn modelId="{7C9AD253-21BE-4238-B3C8-E23BF731D508}" type="presParOf" srcId="{C694EC9C-515A-47FE-A901-06CEE1814973}" destId="{11757034-363A-4938-99A7-20FA69E46870}" srcOrd="11" destOrd="0" presId="urn:microsoft.com/office/officeart/2005/8/layout/radial6"/>
    <dgm:cxn modelId="{BE44E943-168A-4C5D-874C-79590438D437}" type="presParOf" srcId="{C694EC9C-515A-47FE-A901-06CEE1814973}" destId="{2D7859CD-9F37-4AD8-971E-D7D3636D3E5D}" srcOrd="12" destOrd="0" presId="urn:microsoft.com/office/officeart/2005/8/layout/radial6"/>
    <dgm:cxn modelId="{EF771723-0F90-4449-AF1F-267A3FB9FAB5}" type="presParOf" srcId="{C694EC9C-515A-47FE-A901-06CEE1814973}" destId="{56F31654-B77B-4A28-94F9-359BA8CEC211}" srcOrd="13" destOrd="0" presId="urn:microsoft.com/office/officeart/2005/8/layout/radial6"/>
    <dgm:cxn modelId="{71297597-E405-492F-8E21-FB747E947571}" type="presParOf" srcId="{C694EC9C-515A-47FE-A901-06CEE1814973}" destId="{1EBE9960-3399-4124-8EC1-24AAF96BA4EA}" srcOrd="14" destOrd="0" presId="urn:microsoft.com/office/officeart/2005/8/layout/radial6"/>
    <dgm:cxn modelId="{E61FA1EF-D527-4BA1-A6BE-086A2EEB6C49}" type="presParOf" srcId="{C694EC9C-515A-47FE-A901-06CEE1814973}" destId="{3E58E2B9-4A4D-4AE4-87A1-243E7FC0E4C4}" srcOrd="15" destOrd="0" presId="urn:microsoft.com/office/officeart/2005/8/layout/radial6"/>
    <dgm:cxn modelId="{C0E8D983-173D-4AAF-9726-B42688727AE2}" type="presParOf" srcId="{C694EC9C-515A-47FE-A901-06CEE1814973}" destId="{107FE766-612C-405A-B3B8-6DCD63BB3186}" srcOrd="16" destOrd="0" presId="urn:microsoft.com/office/officeart/2005/8/layout/radial6"/>
    <dgm:cxn modelId="{A19D5F74-F406-4F51-8205-259C46319E28}" type="presParOf" srcId="{C694EC9C-515A-47FE-A901-06CEE1814973}" destId="{54203154-EDEE-48A3-9FF5-4FBB687429C5}" srcOrd="17" destOrd="0" presId="urn:microsoft.com/office/officeart/2005/8/layout/radial6"/>
    <dgm:cxn modelId="{432E4648-8E9D-4B6E-8E1A-EB3AAC3E4147}" type="presParOf" srcId="{C694EC9C-515A-47FE-A901-06CEE1814973}" destId="{780A2241-AA2F-42D3-9489-BBCB98ACDECF}" srcOrd="18" destOrd="0" presId="urn:microsoft.com/office/officeart/2005/8/layout/radial6"/>
    <dgm:cxn modelId="{B5270499-04E5-4A03-BB7F-4A4DF86F0AB3}" type="presParOf" srcId="{C694EC9C-515A-47FE-A901-06CEE1814973}" destId="{A7A32650-A1FD-4B17-82F6-4559FAB0D118}" srcOrd="19" destOrd="0" presId="urn:microsoft.com/office/officeart/2005/8/layout/radial6"/>
    <dgm:cxn modelId="{A9A86669-AA8F-41B3-A12C-EDAA6977C35E}" type="presParOf" srcId="{C694EC9C-515A-47FE-A901-06CEE1814973}" destId="{36F905D5-6995-40C4-8DF8-9535B3F444AB}" srcOrd="20" destOrd="0" presId="urn:microsoft.com/office/officeart/2005/8/layout/radial6"/>
    <dgm:cxn modelId="{615681E2-C33F-42DE-A80E-FB001BF804B8}" type="presParOf" srcId="{C694EC9C-515A-47FE-A901-06CEE1814973}" destId="{ADF1D883-2AED-4070-9EDD-89DE35BA9A11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9970B9-EE15-4EED-A0D9-C8B436402E11}" type="doc">
      <dgm:prSet loTypeId="urn:microsoft.com/office/officeart/2005/8/layout/radial6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59F5ECBE-B457-4F43-BE7F-82F58CBF8709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dirty="0" smtClean="0"/>
            <a:t>Social</a:t>
          </a:r>
        </a:p>
        <a:p>
          <a:r>
            <a:rPr lang="en-US" b="1" dirty="0" smtClean="0"/>
            <a:t>Science</a:t>
          </a:r>
          <a:endParaRPr lang="ru-RU" b="1" dirty="0"/>
        </a:p>
      </dgm:t>
    </dgm:pt>
    <dgm:pt modelId="{FA6E929F-7132-4A4C-9DF4-C5D18780C3D0}" type="parTrans" cxnId="{E9F82A11-24B4-4C5A-8EC2-7D4C0C4B9884}">
      <dgm:prSet/>
      <dgm:spPr/>
      <dgm:t>
        <a:bodyPr/>
        <a:lstStyle/>
        <a:p>
          <a:endParaRPr lang="ru-RU"/>
        </a:p>
      </dgm:t>
    </dgm:pt>
    <dgm:pt modelId="{981E845B-A7EE-4939-A044-3DA26055212B}" type="sibTrans" cxnId="{E9F82A11-24B4-4C5A-8EC2-7D4C0C4B9884}">
      <dgm:prSet/>
      <dgm:spPr/>
      <dgm:t>
        <a:bodyPr/>
        <a:lstStyle/>
        <a:p>
          <a:endParaRPr lang="ru-RU"/>
        </a:p>
      </dgm:t>
    </dgm:pt>
    <dgm:pt modelId="{BF42ECDB-8086-4CCE-8877-19EB4A20898E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Psychology</a:t>
          </a:r>
          <a:endParaRPr lang="ru-RU" dirty="0"/>
        </a:p>
      </dgm:t>
    </dgm:pt>
    <dgm:pt modelId="{C022FF50-B2C5-4BDF-A6A0-414D7FB787A8}" type="parTrans" cxnId="{CBC860EE-E083-4634-9FD3-F839CEF774B1}">
      <dgm:prSet/>
      <dgm:spPr/>
      <dgm:t>
        <a:bodyPr/>
        <a:lstStyle/>
        <a:p>
          <a:endParaRPr lang="ru-RU"/>
        </a:p>
      </dgm:t>
    </dgm:pt>
    <dgm:pt modelId="{17209573-CE56-4DA1-835A-F9588971F5BB}" type="sibTrans" cxnId="{CBC860EE-E083-4634-9FD3-F839CEF774B1}">
      <dgm:prSet/>
      <dgm:spPr/>
      <dgm:t>
        <a:bodyPr/>
        <a:lstStyle/>
        <a:p>
          <a:endParaRPr lang="ru-RU"/>
        </a:p>
      </dgm:t>
    </dgm:pt>
    <dgm:pt modelId="{19862671-9D60-4E72-B702-9C5FDC0DD0DD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Sociology</a:t>
          </a:r>
          <a:endParaRPr lang="ru-RU" dirty="0"/>
        </a:p>
      </dgm:t>
    </dgm:pt>
    <dgm:pt modelId="{998090AF-D913-4D68-84C8-DD66F0153168}" type="parTrans" cxnId="{B3D1CA86-6477-402F-BACD-CF3A5E65801C}">
      <dgm:prSet/>
      <dgm:spPr/>
      <dgm:t>
        <a:bodyPr/>
        <a:lstStyle/>
        <a:p>
          <a:endParaRPr lang="ru-RU"/>
        </a:p>
      </dgm:t>
    </dgm:pt>
    <dgm:pt modelId="{6F20FBC2-C24C-4994-B0F2-F4D75E1FD4FC}" type="sibTrans" cxnId="{B3D1CA86-6477-402F-BACD-CF3A5E65801C}">
      <dgm:prSet/>
      <dgm:spPr/>
      <dgm:t>
        <a:bodyPr/>
        <a:lstStyle/>
        <a:p>
          <a:endParaRPr lang="ru-RU"/>
        </a:p>
      </dgm:t>
    </dgm:pt>
    <dgm:pt modelId="{6D4E3563-151C-4639-97C4-4086A55E6548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Education</a:t>
          </a:r>
          <a:endParaRPr lang="ru-RU" dirty="0"/>
        </a:p>
      </dgm:t>
    </dgm:pt>
    <dgm:pt modelId="{57E3FEFA-AD56-4881-8A23-51303BC52C98}" type="parTrans" cxnId="{25F0CAAC-9982-427A-B0E2-6E8A89D06D1C}">
      <dgm:prSet/>
      <dgm:spPr/>
      <dgm:t>
        <a:bodyPr/>
        <a:lstStyle/>
        <a:p>
          <a:endParaRPr lang="ru-RU"/>
        </a:p>
      </dgm:t>
    </dgm:pt>
    <dgm:pt modelId="{A7A67A1C-1EA6-436E-8A86-26839D31A666}" type="sibTrans" cxnId="{25F0CAAC-9982-427A-B0E2-6E8A89D06D1C}">
      <dgm:prSet/>
      <dgm:spPr/>
      <dgm:t>
        <a:bodyPr/>
        <a:lstStyle/>
        <a:p>
          <a:endParaRPr lang="ru-RU"/>
        </a:p>
      </dgm:t>
    </dgm:pt>
    <dgm:pt modelId="{FE0C6F5F-6B8C-469E-87B4-EFE0E5CEDA37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Politics</a:t>
          </a:r>
          <a:endParaRPr lang="ru-RU" dirty="0"/>
        </a:p>
      </dgm:t>
    </dgm:pt>
    <dgm:pt modelId="{14D1C7F9-AFCA-4057-A4CA-1953730CDCD1}" type="parTrans" cxnId="{6D993C7A-20FA-48E8-8122-302892CA7F98}">
      <dgm:prSet/>
      <dgm:spPr/>
      <dgm:t>
        <a:bodyPr/>
        <a:lstStyle/>
        <a:p>
          <a:endParaRPr lang="ru-RU"/>
        </a:p>
      </dgm:t>
    </dgm:pt>
    <dgm:pt modelId="{EF23A486-08E1-4109-8A1F-BF25FE628D29}" type="sibTrans" cxnId="{6D993C7A-20FA-48E8-8122-302892CA7F98}">
      <dgm:prSet/>
      <dgm:spPr/>
      <dgm:t>
        <a:bodyPr/>
        <a:lstStyle/>
        <a:p>
          <a:endParaRPr lang="ru-RU"/>
        </a:p>
      </dgm:t>
    </dgm:pt>
    <dgm:pt modelId="{36152E0A-B56E-4973-B650-6D39E671CCBA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History</a:t>
          </a:r>
          <a:endParaRPr lang="ru-RU" dirty="0"/>
        </a:p>
      </dgm:t>
    </dgm:pt>
    <dgm:pt modelId="{4BFD8BEB-B81E-4FCA-B23E-4C8E890BA801}" type="parTrans" cxnId="{6302AB1D-1B44-4F1D-BFB5-AB6F3CDF30C3}">
      <dgm:prSet/>
      <dgm:spPr/>
      <dgm:t>
        <a:bodyPr/>
        <a:lstStyle/>
        <a:p>
          <a:endParaRPr lang="ru-RU"/>
        </a:p>
      </dgm:t>
    </dgm:pt>
    <dgm:pt modelId="{352B3090-7233-4C6C-9377-185056BDD67A}" type="sibTrans" cxnId="{6302AB1D-1B44-4F1D-BFB5-AB6F3CDF30C3}">
      <dgm:prSet/>
      <dgm:spPr/>
      <dgm:t>
        <a:bodyPr/>
        <a:lstStyle/>
        <a:p>
          <a:endParaRPr lang="ru-RU"/>
        </a:p>
      </dgm:t>
    </dgm:pt>
    <dgm:pt modelId="{C694EC9C-515A-47FE-A901-06CEE1814973}" type="pres">
      <dgm:prSet presAssocID="{DB9970B9-EE15-4EED-A0D9-C8B436402E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F8EA00-1961-4ED7-9148-EBA302D37EFF}" type="pres">
      <dgm:prSet presAssocID="{59F5ECBE-B457-4F43-BE7F-82F58CBF8709}" presName="centerShape" presStyleLbl="node0" presStyleIdx="0" presStyleCnt="1"/>
      <dgm:spPr/>
      <dgm:t>
        <a:bodyPr/>
        <a:lstStyle/>
        <a:p>
          <a:endParaRPr lang="ru-RU"/>
        </a:p>
      </dgm:t>
    </dgm:pt>
    <dgm:pt modelId="{B5C549D6-91CF-42AB-A3DB-02072F8FBE39}" type="pres">
      <dgm:prSet presAssocID="{BF42ECDB-8086-4CCE-8877-19EB4A20898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5EAF4-1D65-429A-A171-28C27A9CB1DB}" type="pres">
      <dgm:prSet presAssocID="{BF42ECDB-8086-4CCE-8877-19EB4A20898E}" presName="dummy" presStyleCnt="0"/>
      <dgm:spPr/>
    </dgm:pt>
    <dgm:pt modelId="{01A8DBFD-4F0B-438E-9A78-50BB6A04F49B}" type="pres">
      <dgm:prSet presAssocID="{17209573-CE56-4DA1-835A-F9588971F5B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2D2DE322-AA54-44C3-8292-62C110388D02}" type="pres">
      <dgm:prSet presAssocID="{19862671-9D60-4E72-B702-9C5FDC0DD0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57034-363A-4938-99A7-20FA69E46870}" type="pres">
      <dgm:prSet presAssocID="{19862671-9D60-4E72-B702-9C5FDC0DD0DD}" presName="dummy" presStyleCnt="0"/>
      <dgm:spPr/>
    </dgm:pt>
    <dgm:pt modelId="{2D7859CD-9F37-4AD8-971E-D7D3636D3E5D}" type="pres">
      <dgm:prSet presAssocID="{6F20FBC2-C24C-4994-B0F2-F4D75E1FD4F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56F31654-B77B-4A28-94F9-359BA8CEC211}" type="pres">
      <dgm:prSet presAssocID="{FE0C6F5F-6B8C-469E-87B4-EFE0E5CEDA3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E9960-3399-4124-8EC1-24AAF96BA4EA}" type="pres">
      <dgm:prSet presAssocID="{FE0C6F5F-6B8C-469E-87B4-EFE0E5CEDA37}" presName="dummy" presStyleCnt="0"/>
      <dgm:spPr/>
    </dgm:pt>
    <dgm:pt modelId="{3E58E2B9-4A4D-4AE4-87A1-243E7FC0E4C4}" type="pres">
      <dgm:prSet presAssocID="{EF23A486-08E1-4109-8A1F-BF25FE628D2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07FE766-612C-405A-B3B8-6DCD63BB3186}" type="pres">
      <dgm:prSet presAssocID="{36152E0A-B56E-4973-B650-6D39E671CC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03154-EDEE-48A3-9FF5-4FBB687429C5}" type="pres">
      <dgm:prSet presAssocID="{36152E0A-B56E-4973-B650-6D39E671CCBA}" presName="dummy" presStyleCnt="0"/>
      <dgm:spPr/>
    </dgm:pt>
    <dgm:pt modelId="{780A2241-AA2F-42D3-9489-BBCB98ACDECF}" type="pres">
      <dgm:prSet presAssocID="{352B3090-7233-4C6C-9377-185056BDD67A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7A32650-A1FD-4B17-82F6-4559FAB0D118}" type="pres">
      <dgm:prSet presAssocID="{6D4E3563-151C-4639-97C4-4086A55E65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905D5-6995-40C4-8DF8-9535B3F444AB}" type="pres">
      <dgm:prSet presAssocID="{6D4E3563-151C-4639-97C4-4086A55E6548}" presName="dummy" presStyleCnt="0"/>
      <dgm:spPr/>
    </dgm:pt>
    <dgm:pt modelId="{ADF1D883-2AED-4070-9EDD-89DE35BA9A11}" type="pres">
      <dgm:prSet presAssocID="{A7A67A1C-1EA6-436E-8A86-26839D31A666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F52EC4D-F421-4271-BBAF-CEC8E09E0AB3}" type="presOf" srcId="{BF42ECDB-8086-4CCE-8877-19EB4A20898E}" destId="{B5C549D6-91CF-42AB-A3DB-02072F8FBE39}" srcOrd="0" destOrd="0" presId="urn:microsoft.com/office/officeart/2005/8/layout/radial6"/>
    <dgm:cxn modelId="{AA0B4EA1-E4DB-4518-91D8-64B3938DEF32}" type="presOf" srcId="{17209573-CE56-4DA1-835A-F9588971F5BB}" destId="{01A8DBFD-4F0B-438E-9A78-50BB6A04F49B}" srcOrd="0" destOrd="0" presId="urn:microsoft.com/office/officeart/2005/8/layout/radial6"/>
    <dgm:cxn modelId="{BE27F742-EAC4-4F62-8484-492B8E172E68}" type="presOf" srcId="{59F5ECBE-B457-4F43-BE7F-82F58CBF8709}" destId="{E0F8EA00-1961-4ED7-9148-EBA302D37EFF}" srcOrd="0" destOrd="0" presId="urn:microsoft.com/office/officeart/2005/8/layout/radial6"/>
    <dgm:cxn modelId="{B3D1CA86-6477-402F-BACD-CF3A5E65801C}" srcId="{59F5ECBE-B457-4F43-BE7F-82F58CBF8709}" destId="{19862671-9D60-4E72-B702-9C5FDC0DD0DD}" srcOrd="1" destOrd="0" parTransId="{998090AF-D913-4D68-84C8-DD66F0153168}" sibTransId="{6F20FBC2-C24C-4994-B0F2-F4D75E1FD4FC}"/>
    <dgm:cxn modelId="{EBA87CE2-5E92-44BC-A70B-B4B058D1461C}" type="presOf" srcId="{19862671-9D60-4E72-B702-9C5FDC0DD0DD}" destId="{2D2DE322-AA54-44C3-8292-62C110388D02}" srcOrd="0" destOrd="0" presId="urn:microsoft.com/office/officeart/2005/8/layout/radial6"/>
    <dgm:cxn modelId="{CBC860EE-E083-4634-9FD3-F839CEF774B1}" srcId="{59F5ECBE-B457-4F43-BE7F-82F58CBF8709}" destId="{BF42ECDB-8086-4CCE-8877-19EB4A20898E}" srcOrd="0" destOrd="0" parTransId="{C022FF50-B2C5-4BDF-A6A0-414D7FB787A8}" sibTransId="{17209573-CE56-4DA1-835A-F9588971F5BB}"/>
    <dgm:cxn modelId="{ECC8754A-C017-4566-BF8F-91AA1516C389}" type="presOf" srcId="{FE0C6F5F-6B8C-469E-87B4-EFE0E5CEDA37}" destId="{56F31654-B77B-4A28-94F9-359BA8CEC211}" srcOrd="0" destOrd="0" presId="urn:microsoft.com/office/officeart/2005/8/layout/radial6"/>
    <dgm:cxn modelId="{25F0CAAC-9982-427A-B0E2-6E8A89D06D1C}" srcId="{59F5ECBE-B457-4F43-BE7F-82F58CBF8709}" destId="{6D4E3563-151C-4639-97C4-4086A55E6548}" srcOrd="4" destOrd="0" parTransId="{57E3FEFA-AD56-4881-8A23-51303BC52C98}" sibTransId="{A7A67A1C-1EA6-436E-8A86-26839D31A666}"/>
    <dgm:cxn modelId="{A162BEA8-BD7D-434D-89FC-E57EC862C8C9}" type="presOf" srcId="{352B3090-7233-4C6C-9377-185056BDD67A}" destId="{780A2241-AA2F-42D3-9489-BBCB98ACDECF}" srcOrd="0" destOrd="0" presId="urn:microsoft.com/office/officeart/2005/8/layout/radial6"/>
    <dgm:cxn modelId="{6D993C7A-20FA-48E8-8122-302892CA7F98}" srcId="{59F5ECBE-B457-4F43-BE7F-82F58CBF8709}" destId="{FE0C6F5F-6B8C-469E-87B4-EFE0E5CEDA37}" srcOrd="2" destOrd="0" parTransId="{14D1C7F9-AFCA-4057-A4CA-1953730CDCD1}" sibTransId="{EF23A486-08E1-4109-8A1F-BF25FE628D29}"/>
    <dgm:cxn modelId="{8767CFCC-36A9-4517-B5A5-ACD490CB4516}" type="presOf" srcId="{DB9970B9-EE15-4EED-A0D9-C8B436402E11}" destId="{C694EC9C-515A-47FE-A901-06CEE1814973}" srcOrd="0" destOrd="0" presId="urn:microsoft.com/office/officeart/2005/8/layout/radial6"/>
    <dgm:cxn modelId="{51E5CC3D-9A82-44EC-8328-132833541BB3}" type="presOf" srcId="{EF23A486-08E1-4109-8A1F-BF25FE628D29}" destId="{3E58E2B9-4A4D-4AE4-87A1-243E7FC0E4C4}" srcOrd="0" destOrd="0" presId="urn:microsoft.com/office/officeart/2005/8/layout/radial6"/>
    <dgm:cxn modelId="{E9F82A11-24B4-4C5A-8EC2-7D4C0C4B9884}" srcId="{DB9970B9-EE15-4EED-A0D9-C8B436402E11}" destId="{59F5ECBE-B457-4F43-BE7F-82F58CBF8709}" srcOrd="0" destOrd="0" parTransId="{FA6E929F-7132-4A4C-9DF4-C5D18780C3D0}" sibTransId="{981E845B-A7EE-4939-A044-3DA26055212B}"/>
    <dgm:cxn modelId="{96CED294-D956-4562-BC11-DCD266EB40BB}" type="presOf" srcId="{A7A67A1C-1EA6-436E-8A86-26839D31A666}" destId="{ADF1D883-2AED-4070-9EDD-89DE35BA9A11}" srcOrd="0" destOrd="0" presId="urn:microsoft.com/office/officeart/2005/8/layout/radial6"/>
    <dgm:cxn modelId="{B28CFFC1-55F2-4636-8C00-1440236601EC}" type="presOf" srcId="{6F20FBC2-C24C-4994-B0F2-F4D75E1FD4FC}" destId="{2D7859CD-9F37-4AD8-971E-D7D3636D3E5D}" srcOrd="0" destOrd="0" presId="urn:microsoft.com/office/officeart/2005/8/layout/radial6"/>
    <dgm:cxn modelId="{B37E8109-8A81-4758-9883-D40740B55C43}" type="presOf" srcId="{36152E0A-B56E-4973-B650-6D39E671CCBA}" destId="{107FE766-612C-405A-B3B8-6DCD63BB3186}" srcOrd="0" destOrd="0" presId="urn:microsoft.com/office/officeart/2005/8/layout/radial6"/>
    <dgm:cxn modelId="{6302AB1D-1B44-4F1D-BFB5-AB6F3CDF30C3}" srcId="{59F5ECBE-B457-4F43-BE7F-82F58CBF8709}" destId="{36152E0A-B56E-4973-B650-6D39E671CCBA}" srcOrd="3" destOrd="0" parTransId="{4BFD8BEB-B81E-4FCA-B23E-4C8E890BA801}" sibTransId="{352B3090-7233-4C6C-9377-185056BDD67A}"/>
    <dgm:cxn modelId="{F5D0E1FC-EBB5-4DE1-BEAF-A28632357C38}" type="presOf" srcId="{6D4E3563-151C-4639-97C4-4086A55E6548}" destId="{A7A32650-A1FD-4B17-82F6-4559FAB0D118}" srcOrd="0" destOrd="0" presId="urn:microsoft.com/office/officeart/2005/8/layout/radial6"/>
    <dgm:cxn modelId="{879FC268-4ADF-4A5B-980C-F8375988A80F}" type="presParOf" srcId="{C694EC9C-515A-47FE-A901-06CEE1814973}" destId="{E0F8EA00-1961-4ED7-9148-EBA302D37EFF}" srcOrd="0" destOrd="0" presId="urn:microsoft.com/office/officeart/2005/8/layout/radial6"/>
    <dgm:cxn modelId="{7A11C915-10C9-4915-8964-12270D33564D}" type="presParOf" srcId="{C694EC9C-515A-47FE-A901-06CEE1814973}" destId="{B5C549D6-91CF-42AB-A3DB-02072F8FBE39}" srcOrd="1" destOrd="0" presId="urn:microsoft.com/office/officeart/2005/8/layout/radial6"/>
    <dgm:cxn modelId="{580C79D3-45AF-480F-A22B-6F896D2F489F}" type="presParOf" srcId="{C694EC9C-515A-47FE-A901-06CEE1814973}" destId="{83E5EAF4-1D65-429A-A171-28C27A9CB1DB}" srcOrd="2" destOrd="0" presId="urn:microsoft.com/office/officeart/2005/8/layout/radial6"/>
    <dgm:cxn modelId="{CAE81958-3F08-44FF-A210-B26AF3AEC572}" type="presParOf" srcId="{C694EC9C-515A-47FE-A901-06CEE1814973}" destId="{01A8DBFD-4F0B-438E-9A78-50BB6A04F49B}" srcOrd="3" destOrd="0" presId="urn:microsoft.com/office/officeart/2005/8/layout/radial6"/>
    <dgm:cxn modelId="{222A0D6A-8F54-4E8A-A816-E8F6C9F47461}" type="presParOf" srcId="{C694EC9C-515A-47FE-A901-06CEE1814973}" destId="{2D2DE322-AA54-44C3-8292-62C110388D02}" srcOrd="4" destOrd="0" presId="urn:microsoft.com/office/officeart/2005/8/layout/radial6"/>
    <dgm:cxn modelId="{A0140637-88E6-4C66-9972-51A0DE6E26F8}" type="presParOf" srcId="{C694EC9C-515A-47FE-A901-06CEE1814973}" destId="{11757034-363A-4938-99A7-20FA69E46870}" srcOrd="5" destOrd="0" presId="urn:microsoft.com/office/officeart/2005/8/layout/radial6"/>
    <dgm:cxn modelId="{F4F45E64-4F5A-4625-9ADC-381FBA01EBE6}" type="presParOf" srcId="{C694EC9C-515A-47FE-A901-06CEE1814973}" destId="{2D7859CD-9F37-4AD8-971E-D7D3636D3E5D}" srcOrd="6" destOrd="0" presId="urn:microsoft.com/office/officeart/2005/8/layout/radial6"/>
    <dgm:cxn modelId="{56147E5B-81B7-4F41-93A7-FF3247C76E8E}" type="presParOf" srcId="{C694EC9C-515A-47FE-A901-06CEE1814973}" destId="{56F31654-B77B-4A28-94F9-359BA8CEC211}" srcOrd="7" destOrd="0" presId="urn:microsoft.com/office/officeart/2005/8/layout/radial6"/>
    <dgm:cxn modelId="{AA542532-7288-4D7D-B386-9FAA050F46AD}" type="presParOf" srcId="{C694EC9C-515A-47FE-A901-06CEE1814973}" destId="{1EBE9960-3399-4124-8EC1-24AAF96BA4EA}" srcOrd="8" destOrd="0" presId="urn:microsoft.com/office/officeart/2005/8/layout/radial6"/>
    <dgm:cxn modelId="{854630F9-6ACD-4FE7-9B5F-4A532EDDBA09}" type="presParOf" srcId="{C694EC9C-515A-47FE-A901-06CEE1814973}" destId="{3E58E2B9-4A4D-4AE4-87A1-243E7FC0E4C4}" srcOrd="9" destOrd="0" presId="urn:microsoft.com/office/officeart/2005/8/layout/radial6"/>
    <dgm:cxn modelId="{4CAB040C-650C-4CE7-AA16-78EE930C9321}" type="presParOf" srcId="{C694EC9C-515A-47FE-A901-06CEE1814973}" destId="{107FE766-612C-405A-B3B8-6DCD63BB3186}" srcOrd="10" destOrd="0" presId="urn:microsoft.com/office/officeart/2005/8/layout/radial6"/>
    <dgm:cxn modelId="{2E5EE4FD-3812-4136-9DC8-DFDA65233F75}" type="presParOf" srcId="{C694EC9C-515A-47FE-A901-06CEE1814973}" destId="{54203154-EDEE-48A3-9FF5-4FBB687429C5}" srcOrd="11" destOrd="0" presId="urn:microsoft.com/office/officeart/2005/8/layout/radial6"/>
    <dgm:cxn modelId="{50ECD06C-A461-441D-B82D-8AE9A5F10F07}" type="presParOf" srcId="{C694EC9C-515A-47FE-A901-06CEE1814973}" destId="{780A2241-AA2F-42D3-9489-BBCB98ACDECF}" srcOrd="12" destOrd="0" presId="urn:microsoft.com/office/officeart/2005/8/layout/radial6"/>
    <dgm:cxn modelId="{B53458F2-2589-4CC3-AB08-D6739DF55581}" type="presParOf" srcId="{C694EC9C-515A-47FE-A901-06CEE1814973}" destId="{A7A32650-A1FD-4B17-82F6-4559FAB0D118}" srcOrd="13" destOrd="0" presId="urn:microsoft.com/office/officeart/2005/8/layout/radial6"/>
    <dgm:cxn modelId="{96F4BABE-1B33-499E-8184-C71F330DADFF}" type="presParOf" srcId="{C694EC9C-515A-47FE-A901-06CEE1814973}" destId="{36F905D5-6995-40C4-8DF8-9535B3F444AB}" srcOrd="14" destOrd="0" presId="urn:microsoft.com/office/officeart/2005/8/layout/radial6"/>
    <dgm:cxn modelId="{11F0853F-A55D-4EE6-8553-9E7B28149458}" type="presParOf" srcId="{C694EC9C-515A-47FE-A901-06CEE1814973}" destId="{ADF1D883-2AED-4070-9EDD-89DE35BA9A1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9970B9-EE15-4EED-A0D9-C8B436402E11}" type="doc">
      <dgm:prSet loTypeId="urn:microsoft.com/office/officeart/2005/8/layout/radial6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59F5ECBE-B457-4F43-BE7F-82F58CBF8709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b="1" dirty="0" smtClean="0"/>
            <a:t>Applied</a:t>
          </a:r>
        </a:p>
        <a:p>
          <a:r>
            <a:rPr lang="en-US" b="1" dirty="0" smtClean="0"/>
            <a:t>Science</a:t>
          </a:r>
          <a:endParaRPr lang="ru-RU" b="1" dirty="0"/>
        </a:p>
      </dgm:t>
    </dgm:pt>
    <dgm:pt modelId="{FA6E929F-7132-4A4C-9DF4-C5D18780C3D0}" type="parTrans" cxnId="{E9F82A11-24B4-4C5A-8EC2-7D4C0C4B9884}">
      <dgm:prSet/>
      <dgm:spPr/>
      <dgm:t>
        <a:bodyPr/>
        <a:lstStyle/>
        <a:p>
          <a:endParaRPr lang="ru-RU"/>
        </a:p>
      </dgm:t>
    </dgm:pt>
    <dgm:pt modelId="{981E845B-A7EE-4939-A044-3DA26055212B}" type="sibTrans" cxnId="{E9F82A11-24B4-4C5A-8EC2-7D4C0C4B9884}">
      <dgm:prSet/>
      <dgm:spPr/>
      <dgm:t>
        <a:bodyPr/>
        <a:lstStyle/>
        <a:p>
          <a:endParaRPr lang="ru-RU"/>
        </a:p>
      </dgm:t>
    </dgm:pt>
    <dgm:pt modelId="{19862671-9D60-4E72-B702-9C5FDC0DD0DD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Computer Science</a:t>
          </a:r>
          <a:endParaRPr lang="ru-RU" dirty="0"/>
        </a:p>
      </dgm:t>
    </dgm:pt>
    <dgm:pt modelId="{998090AF-D913-4D68-84C8-DD66F0153168}" type="parTrans" cxnId="{B3D1CA86-6477-402F-BACD-CF3A5E65801C}">
      <dgm:prSet/>
      <dgm:spPr/>
      <dgm:t>
        <a:bodyPr/>
        <a:lstStyle/>
        <a:p>
          <a:endParaRPr lang="ru-RU"/>
        </a:p>
      </dgm:t>
    </dgm:pt>
    <dgm:pt modelId="{6F20FBC2-C24C-4994-B0F2-F4D75E1FD4FC}" type="sibTrans" cxnId="{B3D1CA86-6477-402F-BACD-CF3A5E65801C}">
      <dgm:prSet/>
      <dgm:spPr/>
      <dgm:t>
        <a:bodyPr/>
        <a:lstStyle/>
        <a:p>
          <a:endParaRPr lang="ru-RU"/>
        </a:p>
      </dgm:t>
    </dgm:pt>
    <dgm:pt modelId="{6D4E3563-151C-4639-97C4-4086A55E6548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Health Science</a:t>
          </a:r>
          <a:endParaRPr lang="ru-RU" dirty="0"/>
        </a:p>
      </dgm:t>
    </dgm:pt>
    <dgm:pt modelId="{57E3FEFA-AD56-4881-8A23-51303BC52C98}" type="parTrans" cxnId="{25F0CAAC-9982-427A-B0E2-6E8A89D06D1C}">
      <dgm:prSet/>
      <dgm:spPr/>
      <dgm:t>
        <a:bodyPr/>
        <a:lstStyle/>
        <a:p>
          <a:endParaRPr lang="ru-RU"/>
        </a:p>
      </dgm:t>
    </dgm:pt>
    <dgm:pt modelId="{A7A67A1C-1EA6-436E-8A86-26839D31A666}" type="sibTrans" cxnId="{25F0CAAC-9982-427A-B0E2-6E8A89D06D1C}">
      <dgm:prSet/>
      <dgm:spPr/>
      <dgm:t>
        <a:bodyPr/>
        <a:lstStyle/>
        <a:p>
          <a:endParaRPr lang="ru-RU"/>
        </a:p>
      </dgm:t>
    </dgm:pt>
    <dgm:pt modelId="{FE0C6F5F-6B8C-469E-87B4-EFE0E5CEDA37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Engineering</a:t>
          </a:r>
          <a:endParaRPr lang="ru-RU" dirty="0"/>
        </a:p>
      </dgm:t>
    </dgm:pt>
    <dgm:pt modelId="{14D1C7F9-AFCA-4057-A4CA-1953730CDCD1}" type="parTrans" cxnId="{6D993C7A-20FA-48E8-8122-302892CA7F98}">
      <dgm:prSet/>
      <dgm:spPr/>
      <dgm:t>
        <a:bodyPr/>
        <a:lstStyle/>
        <a:p>
          <a:endParaRPr lang="ru-RU"/>
        </a:p>
      </dgm:t>
    </dgm:pt>
    <dgm:pt modelId="{EF23A486-08E1-4109-8A1F-BF25FE628D29}" type="sibTrans" cxnId="{6D993C7A-20FA-48E8-8122-302892CA7F98}">
      <dgm:prSet/>
      <dgm:spPr/>
      <dgm:t>
        <a:bodyPr/>
        <a:lstStyle/>
        <a:p>
          <a:endParaRPr lang="ru-RU"/>
        </a:p>
      </dgm:t>
    </dgm:pt>
    <dgm:pt modelId="{36152E0A-B56E-4973-B650-6D39E671CCBA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Management</a:t>
          </a:r>
          <a:endParaRPr lang="ru-RU" dirty="0"/>
        </a:p>
      </dgm:t>
    </dgm:pt>
    <dgm:pt modelId="{4BFD8BEB-B81E-4FCA-B23E-4C8E890BA801}" type="parTrans" cxnId="{6302AB1D-1B44-4F1D-BFB5-AB6F3CDF30C3}">
      <dgm:prSet/>
      <dgm:spPr/>
      <dgm:t>
        <a:bodyPr/>
        <a:lstStyle/>
        <a:p>
          <a:endParaRPr lang="ru-RU"/>
        </a:p>
      </dgm:t>
    </dgm:pt>
    <dgm:pt modelId="{352B3090-7233-4C6C-9377-185056BDD67A}" type="sibTrans" cxnId="{6302AB1D-1B44-4F1D-BFB5-AB6F3CDF30C3}">
      <dgm:prSet/>
      <dgm:spPr/>
      <dgm:t>
        <a:bodyPr/>
        <a:lstStyle/>
        <a:p>
          <a:endParaRPr lang="ru-RU"/>
        </a:p>
      </dgm:t>
    </dgm:pt>
    <dgm:pt modelId="{BF42ECDB-8086-4CCE-8877-19EB4A20898E}">
      <dgm:prSet phldrT="[Текст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Economics</a:t>
          </a:r>
          <a:endParaRPr lang="ru-RU" dirty="0"/>
        </a:p>
      </dgm:t>
    </dgm:pt>
    <dgm:pt modelId="{17209573-CE56-4DA1-835A-F9588971F5BB}" type="sibTrans" cxnId="{CBC860EE-E083-4634-9FD3-F839CEF774B1}">
      <dgm:prSet/>
      <dgm:spPr/>
      <dgm:t>
        <a:bodyPr/>
        <a:lstStyle/>
        <a:p>
          <a:endParaRPr lang="ru-RU"/>
        </a:p>
      </dgm:t>
    </dgm:pt>
    <dgm:pt modelId="{C022FF50-B2C5-4BDF-A6A0-414D7FB787A8}" type="parTrans" cxnId="{CBC860EE-E083-4634-9FD3-F839CEF774B1}">
      <dgm:prSet/>
      <dgm:spPr/>
      <dgm:t>
        <a:bodyPr/>
        <a:lstStyle/>
        <a:p>
          <a:endParaRPr lang="ru-RU"/>
        </a:p>
      </dgm:t>
    </dgm:pt>
    <dgm:pt modelId="{C694EC9C-515A-47FE-A901-06CEE1814973}" type="pres">
      <dgm:prSet presAssocID="{DB9970B9-EE15-4EED-A0D9-C8B436402E1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F8EA00-1961-4ED7-9148-EBA302D37EFF}" type="pres">
      <dgm:prSet presAssocID="{59F5ECBE-B457-4F43-BE7F-82F58CBF8709}" presName="centerShape" presStyleLbl="node0" presStyleIdx="0" presStyleCnt="1"/>
      <dgm:spPr/>
      <dgm:t>
        <a:bodyPr/>
        <a:lstStyle/>
        <a:p>
          <a:endParaRPr lang="ru-RU"/>
        </a:p>
      </dgm:t>
    </dgm:pt>
    <dgm:pt modelId="{B5C549D6-91CF-42AB-A3DB-02072F8FBE39}" type="pres">
      <dgm:prSet presAssocID="{BF42ECDB-8086-4CCE-8877-19EB4A20898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5EAF4-1D65-429A-A171-28C27A9CB1DB}" type="pres">
      <dgm:prSet presAssocID="{BF42ECDB-8086-4CCE-8877-19EB4A20898E}" presName="dummy" presStyleCnt="0"/>
      <dgm:spPr/>
    </dgm:pt>
    <dgm:pt modelId="{01A8DBFD-4F0B-438E-9A78-50BB6A04F49B}" type="pres">
      <dgm:prSet presAssocID="{17209573-CE56-4DA1-835A-F9588971F5BB}" presName="sibTrans" presStyleLbl="sibTrans2D1" presStyleIdx="0" presStyleCnt="5" custLinFactNeighborX="1867" custLinFactNeighborY="913"/>
      <dgm:spPr/>
      <dgm:t>
        <a:bodyPr/>
        <a:lstStyle/>
        <a:p>
          <a:endParaRPr lang="ru-RU"/>
        </a:p>
      </dgm:t>
    </dgm:pt>
    <dgm:pt modelId="{2D2DE322-AA54-44C3-8292-62C110388D02}" type="pres">
      <dgm:prSet presAssocID="{19862671-9D60-4E72-B702-9C5FDC0DD0D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57034-363A-4938-99A7-20FA69E46870}" type="pres">
      <dgm:prSet presAssocID="{19862671-9D60-4E72-B702-9C5FDC0DD0DD}" presName="dummy" presStyleCnt="0"/>
      <dgm:spPr/>
    </dgm:pt>
    <dgm:pt modelId="{2D7859CD-9F37-4AD8-971E-D7D3636D3E5D}" type="pres">
      <dgm:prSet presAssocID="{6F20FBC2-C24C-4994-B0F2-F4D75E1FD4F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56F31654-B77B-4A28-94F9-359BA8CEC211}" type="pres">
      <dgm:prSet presAssocID="{FE0C6F5F-6B8C-469E-87B4-EFE0E5CEDA3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E9960-3399-4124-8EC1-24AAF96BA4EA}" type="pres">
      <dgm:prSet presAssocID="{FE0C6F5F-6B8C-469E-87B4-EFE0E5CEDA37}" presName="dummy" presStyleCnt="0"/>
      <dgm:spPr/>
    </dgm:pt>
    <dgm:pt modelId="{3E58E2B9-4A4D-4AE4-87A1-243E7FC0E4C4}" type="pres">
      <dgm:prSet presAssocID="{EF23A486-08E1-4109-8A1F-BF25FE628D2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07FE766-612C-405A-B3B8-6DCD63BB3186}" type="pres">
      <dgm:prSet presAssocID="{36152E0A-B56E-4973-B650-6D39E671CCB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03154-EDEE-48A3-9FF5-4FBB687429C5}" type="pres">
      <dgm:prSet presAssocID="{36152E0A-B56E-4973-B650-6D39E671CCBA}" presName="dummy" presStyleCnt="0"/>
      <dgm:spPr/>
    </dgm:pt>
    <dgm:pt modelId="{780A2241-AA2F-42D3-9489-BBCB98ACDECF}" type="pres">
      <dgm:prSet presAssocID="{352B3090-7233-4C6C-9377-185056BDD67A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7A32650-A1FD-4B17-82F6-4559FAB0D118}" type="pres">
      <dgm:prSet presAssocID="{6D4E3563-151C-4639-97C4-4086A55E654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905D5-6995-40C4-8DF8-9535B3F444AB}" type="pres">
      <dgm:prSet presAssocID="{6D4E3563-151C-4639-97C4-4086A55E6548}" presName="dummy" presStyleCnt="0"/>
      <dgm:spPr/>
    </dgm:pt>
    <dgm:pt modelId="{ADF1D883-2AED-4070-9EDD-89DE35BA9A11}" type="pres">
      <dgm:prSet presAssocID="{A7A67A1C-1EA6-436E-8A86-26839D31A666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936316EE-E20A-49E3-A4DE-92EABB33021E}" type="presOf" srcId="{352B3090-7233-4C6C-9377-185056BDD67A}" destId="{780A2241-AA2F-42D3-9489-BBCB98ACDECF}" srcOrd="0" destOrd="0" presId="urn:microsoft.com/office/officeart/2005/8/layout/radial6"/>
    <dgm:cxn modelId="{A453D91C-2A17-437C-BAC7-76ED7BEEEBED}" type="presOf" srcId="{59F5ECBE-B457-4F43-BE7F-82F58CBF8709}" destId="{E0F8EA00-1961-4ED7-9148-EBA302D37EFF}" srcOrd="0" destOrd="0" presId="urn:microsoft.com/office/officeart/2005/8/layout/radial6"/>
    <dgm:cxn modelId="{C8F2D0F8-09B1-4EB2-AD6A-47DBB4E7744F}" type="presOf" srcId="{FE0C6F5F-6B8C-469E-87B4-EFE0E5CEDA37}" destId="{56F31654-B77B-4A28-94F9-359BA8CEC211}" srcOrd="0" destOrd="0" presId="urn:microsoft.com/office/officeart/2005/8/layout/radial6"/>
    <dgm:cxn modelId="{AF0C2B7D-220A-4E02-B29D-97C5F5452428}" type="presOf" srcId="{6D4E3563-151C-4639-97C4-4086A55E6548}" destId="{A7A32650-A1FD-4B17-82F6-4559FAB0D118}" srcOrd="0" destOrd="0" presId="urn:microsoft.com/office/officeart/2005/8/layout/radial6"/>
    <dgm:cxn modelId="{B3D1CA86-6477-402F-BACD-CF3A5E65801C}" srcId="{59F5ECBE-B457-4F43-BE7F-82F58CBF8709}" destId="{19862671-9D60-4E72-B702-9C5FDC0DD0DD}" srcOrd="1" destOrd="0" parTransId="{998090AF-D913-4D68-84C8-DD66F0153168}" sibTransId="{6F20FBC2-C24C-4994-B0F2-F4D75E1FD4FC}"/>
    <dgm:cxn modelId="{62EC02C7-C425-41E1-9848-B9FAE84FB5DF}" type="presOf" srcId="{19862671-9D60-4E72-B702-9C5FDC0DD0DD}" destId="{2D2DE322-AA54-44C3-8292-62C110388D02}" srcOrd="0" destOrd="0" presId="urn:microsoft.com/office/officeart/2005/8/layout/radial6"/>
    <dgm:cxn modelId="{CBC860EE-E083-4634-9FD3-F839CEF774B1}" srcId="{59F5ECBE-B457-4F43-BE7F-82F58CBF8709}" destId="{BF42ECDB-8086-4CCE-8877-19EB4A20898E}" srcOrd="0" destOrd="0" parTransId="{C022FF50-B2C5-4BDF-A6A0-414D7FB787A8}" sibTransId="{17209573-CE56-4DA1-835A-F9588971F5BB}"/>
    <dgm:cxn modelId="{25F0CAAC-9982-427A-B0E2-6E8A89D06D1C}" srcId="{59F5ECBE-B457-4F43-BE7F-82F58CBF8709}" destId="{6D4E3563-151C-4639-97C4-4086A55E6548}" srcOrd="4" destOrd="0" parTransId="{57E3FEFA-AD56-4881-8A23-51303BC52C98}" sibTransId="{A7A67A1C-1EA6-436E-8A86-26839D31A666}"/>
    <dgm:cxn modelId="{6D993C7A-20FA-48E8-8122-302892CA7F98}" srcId="{59F5ECBE-B457-4F43-BE7F-82F58CBF8709}" destId="{FE0C6F5F-6B8C-469E-87B4-EFE0E5CEDA37}" srcOrd="2" destOrd="0" parTransId="{14D1C7F9-AFCA-4057-A4CA-1953730CDCD1}" sibTransId="{EF23A486-08E1-4109-8A1F-BF25FE628D29}"/>
    <dgm:cxn modelId="{E9F82A11-24B4-4C5A-8EC2-7D4C0C4B9884}" srcId="{DB9970B9-EE15-4EED-A0D9-C8B436402E11}" destId="{59F5ECBE-B457-4F43-BE7F-82F58CBF8709}" srcOrd="0" destOrd="0" parTransId="{FA6E929F-7132-4A4C-9DF4-C5D18780C3D0}" sibTransId="{981E845B-A7EE-4939-A044-3DA26055212B}"/>
    <dgm:cxn modelId="{0952B38B-F629-480D-9A3A-46F07D1E5AA3}" type="presOf" srcId="{BF42ECDB-8086-4CCE-8877-19EB4A20898E}" destId="{B5C549D6-91CF-42AB-A3DB-02072F8FBE39}" srcOrd="0" destOrd="0" presId="urn:microsoft.com/office/officeart/2005/8/layout/radial6"/>
    <dgm:cxn modelId="{3A56EE80-F685-4AAA-85B3-3B7E5328E2B9}" type="presOf" srcId="{EF23A486-08E1-4109-8A1F-BF25FE628D29}" destId="{3E58E2B9-4A4D-4AE4-87A1-243E7FC0E4C4}" srcOrd="0" destOrd="0" presId="urn:microsoft.com/office/officeart/2005/8/layout/radial6"/>
    <dgm:cxn modelId="{6E3F300F-5718-4D2F-AD6C-F37A05EFBC7A}" type="presOf" srcId="{36152E0A-B56E-4973-B650-6D39E671CCBA}" destId="{107FE766-612C-405A-B3B8-6DCD63BB3186}" srcOrd="0" destOrd="0" presId="urn:microsoft.com/office/officeart/2005/8/layout/radial6"/>
    <dgm:cxn modelId="{78BC3A5B-BD1B-4B4A-ACCF-F140E482018B}" type="presOf" srcId="{17209573-CE56-4DA1-835A-F9588971F5BB}" destId="{01A8DBFD-4F0B-438E-9A78-50BB6A04F49B}" srcOrd="0" destOrd="0" presId="urn:microsoft.com/office/officeart/2005/8/layout/radial6"/>
    <dgm:cxn modelId="{9914F301-6939-4DBD-A40A-154AF46F7F14}" type="presOf" srcId="{6F20FBC2-C24C-4994-B0F2-F4D75E1FD4FC}" destId="{2D7859CD-9F37-4AD8-971E-D7D3636D3E5D}" srcOrd="0" destOrd="0" presId="urn:microsoft.com/office/officeart/2005/8/layout/radial6"/>
    <dgm:cxn modelId="{1BC3CDC2-3B1F-442A-AD04-5432010B2DAC}" type="presOf" srcId="{DB9970B9-EE15-4EED-A0D9-C8B436402E11}" destId="{C694EC9C-515A-47FE-A901-06CEE1814973}" srcOrd="0" destOrd="0" presId="urn:microsoft.com/office/officeart/2005/8/layout/radial6"/>
    <dgm:cxn modelId="{6302AB1D-1B44-4F1D-BFB5-AB6F3CDF30C3}" srcId="{59F5ECBE-B457-4F43-BE7F-82F58CBF8709}" destId="{36152E0A-B56E-4973-B650-6D39E671CCBA}" srcOrd="3" destOrd="0" parTransId="{4BFD8BEB-B81E-4FCA-B23E-4C8E890BA801}" sibTransId="{352B3090-7233-4C6C-9377-185056BDD67A}"/>
    <dgm:cxn modelId="{686A0CCA-7801-4DB0-9F9D-3FB9F6EE0F98}" type="presOf" srcId="{A7A67A1C-1EA6-436E-8A86-26839D31A666}" destId="{ADF1D883-2AED-4070-9EDD-89DE35BA9A11}" srcOrd="0" destOrd="0" presId="urn:microsoft.com/office/officeart/2005/8/layout/radial6"/>
    <dgm:cxn modelId="{EE773D6B-CE18-4589-8176-6D48D04391F1}" type="presParOf" srcId="{C694EC9C-515A-47FE-A901-06CEE1814973}" destId="{E0F8EA00-1961-4ED7-9148-EBA302D37EFF}" srcOrd="0" destOrd="0" presId="urn:microsoft.com/office/officeart/2005/8/layout/radial6"/>
    <dgm:cxn modelId="{6F5CD695-8A5A-439A-8892-685EFB171526}" type="presParOf" srcId="{C694EC9C-515A-47FE-A901-06CEE1814973}" destId="{B5C549D6-91CF-42AB-A3DB-02072F8FBE39}" srcOrd="1" destOrd="0" presId="urn:microsoft.com/office/officeart/2005/8/layout/radial6"/>
    <dgm:cxn modelId="{A320525E-2220-491E-84FF-0A5894C4B534}" type="presParOf" srcId="{C694EC9C-515A-47FE-A901-06CEE1814973}" destId="{83E5EAF4-1D65-429A-A171-28C27A9CB1DB}" srcOrd="2" destOrd="0" presId="urn:microsoft.com/office/officeart/2005/8/layout/radial6"/>
    <dgm:cxn modelId="{8B64BCE5-1D23-4432-BB67-60F169B9787B}" type="presParOf" srcId="{C694EC9C-515A-47FE-A901-06CEE1814973}" destId="{01A8DBFD-4F0B-438E-9A78-50BB6A04F49B}" srcOrd="3" destOrd="0" presId="urn:microsoft.com/office/officeart/2005/8/layout/radial6"/>
    <dgm:cxn modelId="{B1306EA0-C923-4DF5-9B43-CBC124C92500}" type="presParOf" srcId="{C694EC9C-515A-47FE-A901-06CEE1814973}" destId="{2D2DE322-AA54-44C3-8292-62C110388D02}" srcOrd="4" destOrd="0" presId="urn:microsoft.com/office/officeart/2005/8/layout/radial6"/>
    <dgm:cxn modelId="{F7ED2EEC-019D-4135-B9C3-C2CB5ED9A792}" type="presParOf" srcId="{C694EC9C-515A-47FE-A901-06CEE1814973}" destId="{11757034-363A-4938-99A7-20FA69E46870}" srcOrd="5" destOrd="0" presId="urn:microsoft.com/office/officeart/2005/8/layout/radial6"/>
    <dgm:cxn modelId="{15FE69F5-35AE-4C1D-B179-09099D8DC152}" type="presParOf" srcId="{C694EC9C-515A-47FE-A901-06CEE1814973}" destId="{2D7859CD-9F37-4AD8-971E-D7D3636D3E5D}" srcOrd="6" destOrd="0" presId="urn:microsoft.com/office/officeart/2005/8/layout/radial6"/>
    <dgm:cxn modelId="{C930C0BA-ECBF-431D-8F2A-57E4659D1607}" type="presParOf" srcId="{C694EC9C-515A-47FE-A901-06CEE1814973}" destId="{56F31654-B77B-4A28-94F9-359BA8CEC211}" srcOrd="7" destOrd="0" presId="urn:microsoft.com/office/officeart/2005/8/layout/radial6"/>
    <dgm:cxn modelId="{3670C86F-2A4D-41BF-B80E-DB5C4DB72888}" type="presParOf" srcId="{C694EC9C-515A-47FE-A901-06CEE1814973}" destId="{1EBE9960-3399-4124-8EC1-24AAF96BA4EA}" srcOrd="8" destOrd="0" presId="urn:microsoft.com/office/officeart/2005/8/layout/radial6"/>
    <dgm:cxn modelId="{B9E3E2C8-8E14-4BA5-B80D-58E4FD119BBE}" type="presParOf" srcId="{C694EC9C-515A-47FE-A901-06CEE1814973}" destId="{3E58E2B9-4A4D-4AE4-87A1-243E7FC0E4C4}" srcOrd="9" destOrd="0" presId="urn:microsoft.com/office/officeart/2005/8/layout/radial6"/>
    <dgm:cxn modelId="{9F591AB0-7E21-4118-B9FA-9E9CA0DB9B6F}" type="presParOf" srcId="{C694EC9C-515A-47FE-A901-06CEE1814973}" destId="{107FE766-612C-405A-B3B8-6DCD63BB3186}" srcOrd="10" destOrd="0" presId="urn:microsoft.com/office/officeart/2005/8/layout/radial6"/>
    <dgm:cxn modelId="{90831D20-2D13-44B0-B132-FBA43A08B549}" type="presParOf" srcId="{C694EC9C-515A-47FE-A901-06CEE1814973}" destId="{54203154-EDEE-48A3-9FF5-4FBB687429C5}" srcOrd="11" destOrd="0" presId="urn:microsoft.com/office/officeart/2005/8/layout/radial6"/>
    <dgm:cxn modelId="{5D511924-80C5-4ED7-B024-E366CC69EB8D}" type="presParOf" srcId="{C694EC9C-515A-47FE-A901-06CEE1814973}" destId="{780A2241-AA2F-42D3-9489-BBCB98ACDECF}" srcOrd="12" destOrd="0" presId="urn:microsoft.com/office/officeart/2005/8/layout/radial6"/>
    <dgm:cxn modelId="{DD90F61D-B0E9-4513-BF0E-4471B24C917B}" type="presParOf" srcId="{C694EC9C-515A-47FE-A901-06CEE1814973}" destId="{A7A32650-A1FD-4B17-82F6-4559FAB0D118}" srcOrd="13" destOrd="0" presId="urn:microsoft.com/office/officeart/2005/8/layout/radial6"/>
    <dgm:cxn modelId="{C82DF324-5A38-4007-993F-3085000EA8FF}" type="presParOf" srcId="{C694EC9C-515A-47FE-A901-06CEE1814973}" destId="{36F905D5-6995-40C4-8DF8-9535B3F444AB}" srcOrd="14" destOrd="0" presId="urn:microsoft.com/office/officeart/2005/8/layout/radial6"/>
    <dgm:cxn modelId="{D113F04D-AD49-481F-81E0-D57CCC2F7ED5}" type="presParOf" srcId="{C694EC9C-515A-47FE-A901-06CEE1814973}" destId="{ADF1D883-2AED-4070-9EDD-89DE35BA9A1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F1D883-2AED-4070-9EDD-89DE35BA9A11}">
      <dsp:nvSpPr>
        <dsp:cNvPr id="0" name=""/>
        <dsp:cNvSpPr/>
      </dsp:nvSpPr>
      <dsp:spPr>
        <a:xfrm>
          <a:off x="747206" y="306246"/>
          <a:ext cx="2434677" cy="2434677"/>
        </a:xfrm>
        <a:prstGeom prst="blockArc">
          <a:avLst>
            <a:gd name="adj1" fmla="val 13114286"/>
            <a:gd name="adj2" fmla="val 16200000"/>
            <a:gd name="adj3" fmla="val 38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A2241-AA2F-42D3-9489-BBCB98ACDECF}">
      <dsp:nvSpPr>
        <dsp:cNvPr id="0" name=""/>
        <dsp:cNvSpPr/>
      </dsp:nvSpPr>
      <dsp:spPr>
        <a:xfrm>
          <a:off x="747206" y="306246"/>
          <a:ext cx="2434677" cy="2434677"/>
        </a:xfrm>
        <a:prstGeom prst="blockArc">
          <a:avLst>
            <a:gd name="adj1" fmla="val 10028571"/>
            <a:gd name="adj2" fmla="val 13114286"/>
            <a:gd name="adj3" fmla="val 38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8E2B9-4A4D-4AE4-87A1-243E7FC0E4C4}">
      <dsp:nvSpPr>
        <dsp:cNvPr id="0" name=""/>
        <dsp:cNvSpPr/>
      </dsp:nvSpPr>
      <dsp:spPr>
        <a:xfrm>
          <a:off x="747206" y="306246"/>
          <a:ext cx="2434677" cy="2434677"/>
        </a:xfrm>
        <a:prstGeom prst="blockArc">
          <a:avLst>
            <a:gd name="adj1" fmla="val 6942857"/>
            <a:gd name="adj2" fmla="val 10028571"/>
            <a:gd name="adj3" fmla="val 38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859CD-9F37-4AD8-971E-D7D3636D3E5D}">
      <dsp:nvSpPr>
        <dsp:cNvPr id="0" name=""/>
        <dsp:cNvSpPr/>
      </dsp:nvSpPr>
      <dsp:spPr>
        <a:xfrm>
          <a:off x="747206" y="306246"/>
          <a:ext cx="2434677" cy="2434677"/>
        </a:xfrm>
        <a:prstGeom prst="blockArc">
          <a:avLst>
            <a:gd name="adj1" fmla="val 3857143"/>
            <a:gd name="adj2" fmla="val 6942857"/>
            <a:gd name="adj3" fmla="val 38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8DBFD-4F0B-438E-9A78-50BB6A04F49B}">
      <dsp:nvSpPr>
        <dsp:cNvPr id="0" name=""/>
        <dsp:cNvSpPr/>
      </dsp:nvSpPr>
      <dsp:spPr>
        <a:xfrm>
          <a:off x="747206" y="306246"/>
          <a:ext cx="2434677" cy="2434677"/>
        </a:xfrm>
        <a:prstGeom prst="blockArc">
          <a:avLst>
            <a:gd name="adj1" fmla="val 771429"/>
            <a:gd name="adj2" fmla="val 3857143"/>
            <a:gd name="adj3" fmla="val 38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7570B-ED4B-4AFB-9B91-1CD77E58306F}">
      <dsp:nvSpPr>
        <dsp:cNvPr id="0" name=""/>
        <dsp:cNvSpPr/>
      </dsp:nvSpPr>
      <dsp:spPr>
        <a:xfrm>
          <a:off x="747206" y="306246"/>
          <a:ext cx="2434677" cy="2434677"/>
        </a:xfrm>
        <a:prstGeom prst="blockArc">
          <a:avLst>
            <a:gd name="adj1" fmla="val 19285714"/>
            <a:gd name="adj2" fmla="val 771429"/>
            <a:gd name="adj3" fmla="val 38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55D89-BA26-4DD6-A919-F42C51CA468C}">
      <dsp:nvSpPr>
        <dsp:cNvPr id="0" name=""/>
        <dsp:cNvSpPr/>
      </dsp:nvSpPr>
      <dsp:spPr>
        <a:xfrm>
          <a:off x="747206" y="306246"/>
          <a:ext cx="2434677" cy="2434677"/>
        </a:xfrm>
        <a:prstGeom prst="blockArc">
          <a:avLst>
            <a:gd name="adj1" fmla="val 16200000"/>
            <a:gd name="adj2" fmla="val 19285714"/>
            <a:gd name="adj3" fmla="val 388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8EA00-1961-4ED7-9148-EBA302D37EFF}">
      <dsp:nvSpPr>
        <dsp:cNvPr id="0" name=""/>
        <dsp:cNvSpPr/>
      </dsp:nvSpPr>
      <dsp:spPr>
        <a:xfrm>
          <a:off x="1495471" y="1054512"/>
          <a:ext cx="938146" cy="9381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Natural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Science</a:t>
          </a:r>
          <a:endParaRPr lang="ru-RU" sz="1300" b="1" kern="1200" dirty="0"/>
        </a:p>
      </dsp:txBody>
      <dsp:txXfrm>
        <a:off x="1495471" y="1054512"/>
        <a:ext cx="938146" cy="938146"/>
      </dsp:txXfrm>
    </dsp:sp>
    <dsp:sp modelId="{544A44BF-5120-4042-A6D2-565154E4A2BF}">
      <dsp:nvSpPr>
        <dsp:cNvPr id="0" name=""/>
        <dsp:cNvSpPr/>
      </dsp:nvSpPr>
      <dsp:spPr>
        <a:xfrm>
          <a:off x="1636193" y="1536"/>
          <a:ext cx="656702" cy="656702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Biology</a:t>
          </a:r>
          <a:endParaRPr lang="ru-RU" sz="700" kern="1200" dirty="0"/>
        </a:p>
      </dsp:txBody>
      <dsp:txXfrm>
        <a:off x="1636193" y="1536"/>
        <a:ext cx="656702" cy="656702"/>
      </dsp:txXfrm>
    </dsp:sp>
    <dsp:sp modelId="{07C63EE0-BE3C-4788-AE61-24690E642C5B}">
      <dsp:nvSpPr>
        <dsp:cNvPr id="0" name=""/>
        <dsp:cNvSpPr/>
      </dsp:nvSpPr>
      <dsp:spPr>
        <a:xfrm>
          <a:off x="2569463" y="450975"/>
          <a:ext cx="656702" cy="656702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Chemistry</a:t>
          </a:r>
          <a:endParaRPr lang="ru-RU" sz="700" kern="1200" dirty="0"/>
        </a:p>
      </dsp:txBody>
      <dsp:txXfrm>
        <a:off x="2569463" y="450975"/>
        <a:ext cx="656702" cy="656702"/>
      </dsp:txXfrm>
    </dsp:sp>
    <dsp:sp modelId="{B5C549D6-91CF-42AB-A3DB-02072F8FBE39}">
      <dsp:nvSpPr>
        <dsp:cNvPr id="0" name=""/>
        <dsp:cNvSpPr/>
      </dsp:nvSpPr>
      <dsp:spPr>
        <a:xfrm>
          <a:off x="2799962" y="1460856"/>
          <a:ext cx="656702" cy="656702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Physics</a:t>
          </a:r>
          <a:endParaRPr lang="ru-RU" sz="700" kern="1200" dirty="0"/>
        </a:p>
      </dsp:txBody>
      <dsp:txXfrm>
        <a:off x="2799962" y="1460856"/>
        <a:ext cx="656702" cy="656702"/>
      </dsp:txXfrm>
    </dsp:sp>
    <dsp:sp modelId="{2D2DE322-AA54-44C3-8292-62C110388D02}">
      <dsp:nvSpPr>
        <dsp:cNvPr id="0" name=""/>
        <dsp:cNvSpPr/>
      </dsp:nvSpPr>
      <dsp:spPr>
        <a:xfrm>
          <a:off x="2154119" y="2270718"/>
          <a:ext cx="656702" cy="656702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Earth Science</a:t>
          </a:r>
          <a:endParaRPr lang="ru-RU" sz="700" kern="1200" dirty="0"/>
        </a:p>
      </dsp:txBody>
      <dsp:txXfrm>
        <a:off x="2154119" y="2270718"/>
        <a:ext cx="656702" cy="656702"/>
      </dsp:txXfrm>
    </dsp:sp>
    <dsp:sp modelId="{56F31654-B77B-4A28-94F9-359BA8CEC211}">
      <dsp:nvSpPr>
        <dsp:cNvPr id="0" name=""/>
        <dsp:cNvSpPr/>
      </dsp:nvSpPr>
      <dsp:spPr>
        <a:xfrm>
          <a:off x="1118267" y="2270718"/>
          <a:ext cx="656702" cy="656702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Geography</a:t>
          </a:r>
          <a:endParaRPr lang="ru-RU" sz="700" kern="1200" dirty="0"/>
        </a:p>
      </dsp:txBody>
      <dsp:txXfrm>
        <a:off x="1118267" y="2270718"/>
        <a:ext cx="656702" cy="656702"/>
      </dsp:txXfrm>
    </dsp:sp>
    <dsp:sp modelId="{107FE766-612C-405A-B3B8-6DCD63BB3186}">
      <dsp:nvSpPr>
        <dsp:cNvPr id="0" name=""/>
        <dsp:cNvSpPr/>
      </dsp:nvSpPr>
      <dsp:spPr>
        <a:xfrm>
          <a:off x="472424" y="1460856"/>
          <a:ext cx="656702" cy="656702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Ecology</a:t>
          </a:r>
          <a:endParaRPr lang="ru-RU" sz="700" kern="1200" dirty="0"/>
        </a:p>
      </dsp:txBody>
      <dsp:txXfrm>
        <a:off x="472424" y="1460856"/>
        <a:ext cx="656702" cy="656702"/>
      </dsp:txXfrm>
    </dsp:sp>
    <dsp:sp modelId="{A7A32650-A1FD-4B17-82F6-4559FAB0D118}">
      <dsp:nvSpPr>
        <dsp:cNvPr id="0" name=""/>
        <dsp:cNvSpPr/>
      </dsp:nvSpPr>
      <dsp:spPr>
        <a:xfrm>
          <a:off x="702923" y="450975"/>
          <a:ext cx="656702" cy="656702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Astronomy</a:t>
          </a:r>
          <a:endParaRPr lang="ru-RU" sz="700" kern="1200" dirty="0"/>
        </a:p>
      </dsp:txBody>
      <dsp:txXfrm>
        <a:off x="702923" y="450975"/>
        <a:ext cx="656702" cy="6567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F1D883-2AED-4070-9EDD-89DE35BA9A11}">
      <dsp:nvSpPr>
        <dsp:cNvPr id="0" name=""/>
        <dsp:cNvSpPr/>
      </dsp:nvSpPr>
      <dsp:spPr>
        <a:xfrm>
          <a:off x="760524" y="378563"/>
          <a:ext cx="2531643" cy="2531643"/>
        </a:xfrm>
        <a:prstGeom prst="blockArc">
          <a:avLst>
            <a:gd name="adj1" fmla="val 11880000"/>
            <a:gd name="adj2" fmla="val 16200000"/>
            <a:gd name="adj3" fmla="val 4633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A2241-AA2F-42D3-9489-BBCB98ACDECF}">
      <dsp:nvSpPr>
        <dsp:cNvPr id="0" name=""/>
        <dsp:cNvSpPr/>
      </dsp:nvSpPr>
      <dsp:spPr>
        <a:xfrm>
          <a:off x="760524" y="378563"/>
          <a:ext cx="2531643" cy="2531643"/>
        </a:xfrm>
        <a:prstGeom prst="blockArc">
          <a:avLst>
            <a:gd name="adj1" fmla="val 7560000"/>
            <a:gd name="adj2" fmla="val 11880000"/>
            <a:gd name="adj3" fmla="val 4633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8E2B9-4A4D-4AE4-87A1-243E7FC0E4C4}">
      <dsp:nvSpPr>
        <dsp:cNvPr id="0" name=""/>
        <dsp:cNvSpPr/>
      </dsp:nvSpPr>
      <dsp:spPr>
        <a:xfrm>
          <a:off x="760524" y="378563"/>
          <a:ext cx="2531643" cy="2531643"/>
        </a:xfrm>
        <a:prstGeom prst="blockArc">
          <a:avLst>
            <a:gd name="adj1" fmla="val 3240000"/>
            <a:gd name="adj2" fmla="val 7560000"/>
            <a:gd name="adj3" fmla="val 4633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859CD-9F37-4AD8-971E-D7D3636D3E5D}">
      <dsp:nvSpPr>
        <dsp:cNvPr id="0" name=""/>
        <dsp:cNvSpPr/>
      </dsp:nvSpPr>
      <dsp:spPr>
        <a:xfrm>
          <a:off x="760524" y="378563"/>
          <a:ext cx="2531643" cy="2531643"/>
        </a:xfrm>
        <a:prstGeom prst="blockArc">
          <a:avLst>
            <a:gd name="adj1" fmla="val 20520000"/>
            <a:gd name="adj2" fmla="val 3240000"/>
            <a:gd name="adj3" fmla="val 4633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8DBFD-4F0B-438E-9A78-50BB6A04F49B}">
      <dsp:nvSpPr>
        <dsp:cNvPr id="0" name=""/>
        <dsp:cNvSpPr/>
      </dsp:nvSpPr>
      <dsp:spPr>
        <a:xfrm>
          <a:off x="760524" y="378563"/>
          <a:ext cx="2531643" cy="2531643"/>
        </a:xfrm>
        <a:prstGeom prst="blockArc">
          <a:avLst>
            <a:gd name="adj1" fmla="val 16200000"/>
            <a:gd name="adj2" fmla="val 20520000"/>
            <a:gd name="adj3" fmla="val 4633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8EA00-1961-4ED7-9148-EBA302D37EFF}">
      <dsp:nvSpPr>
        <dsp:cNvPr id="0" name=""/>
        <dsp:cNvSpPr/>
      </dsp:nvSpPr>
      <dsp:spPr>
        <a:xfrm>
          <a:off x="1444563" y="1062602"/>
          <a:ext cx="1163565" cy="1163565"/>
        </a:xfrm>
        <a:prstGeom prst="ellipse">
          <a:avLst/>
        </a:prstGeom>
        <a:solidFill>
          <a:schemeClr val="bg2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Social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Science</a:t>
          </a:r>
          <a:endParaRPr lang="ru-RU" sz="1700" b="1" kern="1200" dirty="0"/>
        </a:p>
      </dsp:txBody>
      <dsp:txXfrm>
        <a:off x="1444563" y="1062602"/>
        <a:ext cx="1163565" cy="1163565"/>
      </dsp:txXfrm>
    </dsp:sp>
    <dsp:sp modelId="{B5C549D6-91CF-42AB-A3DB-02072F8FBE39}">
      <dsp:nvSpPr>
        <dsp:cNvPr id="0" name=""/>
        <dsp:cNvSpPr/>
      </dsp:nvSpPr>
      <dsp:spPr>
        <a:xfrm>
          <a:off x="1619097" y="637"/>
          <a:ext cx="814496" cy="814496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Psychology</a:t>
          </a:r>
          <a:endParaRPr lang="ru-RU" sz="800" kern="1200" dirty="0"/>
        </a:p>
      </dsp:txBody>
      <dsp:txXfrm>
        <a:off x="1619097" y="637"/>
        <a:ext cx="814496" cy="814496"/>
      </dsp:txXfrm>
    </dsp:sp>
    <dsp:sp modelId="{2D2DE322-AA54-44C3-8292-62C110388D02}">
      <dsp:nvSpPr>
        <dsp:cNvPr id="0" name=""/>
        <dsp:cNvSpPr/>
      </dsp:nvSpPr>
      <dsp:spPr>
        <a:xfrm>
          <a:off x="2795079" y="855037"/>
          <a:ext cx="814496" cy="814496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Sociology</a:t>
          </a:r>
          <a:endParaRPr lang="ru-RU" sz="800" kern="1200" dirty="0"/>
        </a:p>
      </dsp:txBody>
      <dsp:txXfrm>
        <a:off x="2795079" y="855037"/>
        <a:ext cx="814496" cy="814496"/>
      </dsp:txXfrm>
    </dsp:sp>
    <dsp:sp modelId="{56F31654-B77B-4A28-94F9-359BA8CEC211}">
      <dsp:nvSpPr>
        <dsp:cNvPr id="0" name=""/>
        <dsp:cNvSpPr/>
      </dsp:nvSpPr>
      <dsp:spPr>
        <a:xfrm>
          <a:off x="2345894" y="2237486"/>
          <a:ext cx="814496" cy="814496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Politics</a:t>
          </a:r>
          <a:endParaRPr lang="ru-RU" sz="800" kern="1200" dirty="0"/>
        </a:p>
      </dsp:txBody>
      <dsp:txXfrm>
        <a:off x="2345894" y="2237486"/>
        <a:ext cx="814496" cy="814496"/>
      </dsp:txXfrm>
    </dsp:sp>
    <dsp:sp modelId="{107FE766-612C-405A-B3B8-6DCD63BB3186}">
      <dsp:nvSpPr>
        <dsp:cNvPr id="0" name=""/>
        <dsp:cNvSpPr/>
      </dsp:nvSpPr>
      <dsp:spPr>
        <a:xfrm>
          <a:off x="892301" y="2237486"/>
          <a:ext cx="814496" cy="814496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History</a:t>
          </a:r>
          <a:endParaRPr lang="ru-RU" sz="800" kern="1200" dirty="0"/>
        </a:p>
      </dsp:txBody>
      <dsp:txXfrm>
        <a:off x="892301" y="2237486"/>
        <a:ext cx="814496" cy="814496"/>
      </dsp:txXfrm>
    </dsp:sp>
    <dsp:sp modelId="{A7A32650-A1FD-4B17-82F6-4559FAB0D118}">
      <dsp:nvSpPr>
        <dsp:cNvPr id="0" name=""/>
        <dsp:cNvSpPr/>
      </dsp:nvSpPr>
      <dsp:spPr>
        <a:xfrm>
          <a:off x="443116" y="855037"/>
          <a:ext cx="814496" cy="814496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Education</a:t>
          </a:r>
          <a:endParaRPr lang="ru-RU" sz="800" kern="1200" dirty="0"/>
        </a:p>
      </dsp:txBody>
      <dsp:txXfrm>
        <a:off x="443116" y="855037"/>
        <a:ext cx="814496" cy="8144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F1D883-2AED-4070-9EDD-89DE35BA9A11}">
      <dsp:nvSpPr>
        <dsp:cNvPr id="0" name=""/>
        <dsp:cNvSpPr/>
      </dsp:nvSpPr>
      <dsp:spPr>
        <a:xfrm>
          <a:off x="757907" y="401054"/>
          <a:ext cx="2679784" cy="2679784"/>
        </a:xfrm>
        <a:prstGeom prst="blockArc">
          <a:avLst>
            <a:gd name="adj1" fmla="val 11880000"/>
            <a:gd name="adj2" fmla="val 1620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A2241-AA2F-42D3-9489-BBCB98ACDECF}">
      <dsp:nvSpPr>
        <dsp:cNvPr id="0" name=""/>
        <dsp:cNvSpPr/>
      </dsp:nvSpPr>
      <dsp:spPr>
        <a:xfrm>
          <a:off x="757907" y="401054"/>
          <a:ext cx="2679784" cy="2679784"/>
        </a:xfrm>
        <a:prstGeom prst="blockArc">
          <a:avLst>
            <a:gd name="adj1" fmla="val 7560000"/>
            <a:gd name="adj2" fmla="val 1188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8E2B9-4A4D-4AE4-87A1-243E7FC0E4C4}">
      <dsp:nvSpPr>
        <dsp:cNvPr id="0" name=""/>
        <dsp:cNvSpPr/>
      </dsp:nvSpPr>
      <dsp:spPr>
        <a:xfrm>
          <a:off x="757907" y="401054"/>
          <a:ext cx="2679784" cy="2679784"/>
        </a:xfrm>
        <a:prstGeom prst="blockArc">
          <a:avLst>
            <a:gd name="adj1" fmla="val 3240000"/>
            <a:gd name="adj2" fmla="val 756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859CD-9F37-4AD8-971E-D7D3636D3E5D}">
      <dsp:nvSpPr>
        <dsp:cNvPr id="0" name=""/>
        <dsp:cNvSpPr/>
      </dsp:nvSpPr>
      <dsp:spPr>
        <a:xfrm>
          <a:off x="757907" y="401054"/>
          <a:ext cx="2679784" cy="2679784"/>
        </a:xfrm>
        <a:prstGeom prst="blockArc">
          <a:avLst>
            <a:gd name="adj1" fmla="val 20520000"/>
            <a:gd name="adj2" fmla="val 324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8DBFD-4F0B-438E-9A78-50BB6A04F49B}">
      <dsp:nvSpPr>
        <dsp:cNvPr id="0" name=""/>
        <dsp:cNvSpPr/>
      </dsp:nvSpPr>
      <dsp:spPr>
        <a:xfrm>
          <a:off x="807939" y="425520"/>
          <a:ext cx="2679784" cy="2679784"/>
        </a:xfrm>
        <a:prstGeom prst="blockArc">
          <a:avLst>
            <a:gd name="adj1" fmla="val 16200000"/>
            <a:gd name="adj2" fmla="val 20520000"/>
            <a:gd name="adj3" fmla="val 463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8EA00-1961-4ED7-9148-EBA302D37EFF}">
      <dsp:nvSpPr>
        <dsp:cNvPr id="0" name=""/>
        <dsp:cNvSpPr/>
      </dsp:nvSpPr>
      <dsp:spPr>
        <a:xfrm>
          <a:off x="1481161" y="1124308"/>
          <a:ext cx="1233276" cy="1233276"/>
        </a:xfrm>
        <a:prstGeom prst="ellipse">
          <a:avLst/>
        </a:prstGeom>
        <a:solidFill>
          <a:schemeClr val="bg2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Applied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Science</a:t>
          </a:r>
          <a:endParaRPr lang="ru-RU" sz="1800" b="1" kern="1200" dirty="0"/>
        </a:p>
      </dsp:txBody>
      <dsp:txXfrm>
        <a:off x="1481161" y="1124308"/>
        <a:ext cx="1233276" cy="1233276"/>
      </dsp:txXfrm>
    </dsp:sp>
    <dsp:sp modelId="{B5C549D6-91CF-42AB-A3DB-02072F8FBE39}">
      <dsp:nvSpPr>
        <dsp:cNvPr id="0" name=""/>
        <dsp:cNvSpPr/>
      </dsp:nvSpPr>
      <dsp:spPr>
        <a:xfrm>
          <a:off x="1666153" y="486"/>
          <a:ext cx="863293" cy="863293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Economics</a:t>
          </a:r>
          <a:endParaRPr lang="ru-RU" sz="800" kern="1200" dirty="0"/>
        </a:p>
      </dsp:txBody>
      <dsp:txXfrm>
        <a:off x="1666153" y="486"/>
        <a:ext cx="863293" cy="863293"/>
      </dsp:txXfrm>
    </dsp:sp>
    <dsp:sp modelId="{2D2DE322-AA54-44C3-8292-62C110388D02}">
      <dsp:nvSpPr>
        <dsp:cNvPr id="0" name=""/>
        <dsp:cNvSpPr/>
      </dsp:nvSpPr>
      <dsp:spPr>
        <a:xfrm>
          <a:off x="2910908" y="904854"/>
          <a:ext cx="863293" cy="863293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Computer Science</a:t>
          </a:r>
          <a:endParaRPr lang="ru-RU" sz="800" kern="1200" dirty="0"/>
        </a:p>
      </dsp:txBody>
      <dsp:txXfrm>
        <a:off x="2910908" y="904854"/>
        <a:ext cx="863293" cy="863293"/>
      </dsp:txXfrm>
    </dsp:sp>
    <dsp:sp modelId="{56F31654-B77B-4A28-94F9-359BA8CEC211}">
      <dsp:nvSpPr>
        <dsp:cNvPr id="0" name=""/>
        <dsp:cNvSpPr/>
      </dsp:nvSpPr>
      <dsp:spPr>
        <a:xfrm>
          <a:off x="2435454" y="2368152"/>
          <a:ext cx="863293" cy="863293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Engineering</a:t>
          </a:r>
          <a:endParaRPr lang="ru-RU" sz="800" kern="1200" dirty="0"/>
        </a:p>
      </dsp:txBody>
      <dsp:txXfrm>
        <a:off x="2435454" y="2368152"/>
        <a:ext cx="863293" cy="863293"/>
      </dsp:txXfrm>
    </dsp:sp>
    <dsp:sp modelId="{107FE766-612C-405A-B3B8-6DCD63BB3186}">
      <dsp:nvSpPr>
        <dsp:cNvPr id="0" name=""/>
        <dsp:cNvSpPr/>
      </dsp:nvSpPr>
      <dsp:spPr>
        <a:xfrm>
          <a:off x="896851" y="2368152"/>
          <a:ext cx="863293" cy="863293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Management</a:t>
          </a:r>
          <a:endParaRPr lang="ru-RU" sz="800" kern="1200" dirty="0"/>
        </a:p>
      </dsp:txBody>
      <dsp:txXfrm>
        <a:off x="896851" y="2368152"/>
        <a:ext cx="863293" cy="863293"/>
      </dsp:txXfrm>
    </dsp:sp>
    <dsp:sp modelId="{A7A32650-A1FD-4B17-82F6-4559FAB0D118}">
      <dsp:nvSpPr>
        <dsp:cNvPr id="0" name=""/>
        <dsp:cNvSpPr/>
      </dsp:nvSpPr>
      <dsp:spPr>
        <a:xfrm>
          <a:off x="421397" y="904854"/>
          <a:ext cx="863293" cy="863293"/>
        </a:xfrm>
        <a:prstGeom prst="ellipse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Health Science</a:t>
          </a:r>
          <a:endParaRPr lang="ru-RU" sz="800" kern="1200" dirty="0"/>
        </a:p>
      </dsp:txBody>
      <dsp:txXfrm>
        <a:off x="421397" y="904854"/>
        <a:ext cx="863293" cy="863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E37B8-77E8-474D-8C3C-80277284FB9B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97E7B-E314-4DC4-9B32-071F6E859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7E7B-E314-4DC4-9B32-071F6E85985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97E7B-E314-4DC4-9B32-071F6E85985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345F5D7-DC06-4278-B811-F8AB5EB20223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8C2706-8EB3-4B47-AF2A-F7CAFCEA2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vip\&#1056;&#1072;&#1073;&#1086;&#1095;&#1080;&#1081;%20&#1089;&#1090;&#1086;&#1083;\3%20b%20Work%20(8%20form)\02%20-%20Unit%203b.%20Ex.%202a,%20p.%2044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Work</a:t>
            </a:r>
            <a:endParaRPr lang="ru-RU" sz="8800" dirty="0"/>
          </a:p>
        </p:txBody>
      </p:sp>
      <p:pic>
        <p:nvPicPr>
          <p:cNvPr id="26626" name="Picture 2" descr="http://www.taninabandb.com/pics/workinprogr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5698">
            <a:off x="250231" y="3003509"/>
            <a:ext cx="2962275" cy="2600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85728"/>
            <a:ext cx="281012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 smtClean="0"/>
              <a:t>3b Speaking &amp; Vocabulary</a:t>
            </a:r>
            <a:endParaRPr lang="ru-RU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908720"/>
          </a:xfrm>
        </p:spPr>
        <p:txBody>
          <a:bodyPr/>
          <a:lstStyle/>
          <a:p>
            <a:pPr algn="ctr"/>
            <a:r>
              <a:rPr lang="en-US" dirty="0" smtClean="0"/>
              <a:t>What do they do?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7239000" cy="484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Author</a:t>
            </a:r>
          </a:p>
          <a:p>
            <a:pPr>
              <a:buNone/>
            </a:pPr>
            <a:r>
              <a:rPr lang="en-US" dirty="0" smtClean="0"/>
              <a:t>Traffic warden</a:t>
            </a:r>
          </a:p>
          <a:p>
            <a:pPr>
              <a:buNone/>
            </a:pPr>
            <a:r>
              <a:rPr lang="en-US" dirty="0" smtClean="0"/>
              <a:t>Vet</a:t>
            </a:r>
          </a:p>
          <a:p>
            <a:pPr>
              <a:buNone/>
            </a:pPr>
            <a:r>
              <a:rPr lang="en-US" dirty="0" smtClean="0"/>
              <a:t>Artist</a:t>
            </a:r>
          </a:p>
          <a:p>
            <a:pPr>
              <a:buNone/>
            </a:pPr>
            <a:r>
              <a:rPr lang="en-US" dirty="0" smtClean="0"/>
              <a:t>Lion tamer</a:t>
            </a:r>
          </a:p>
          <a:p>
            <a:pPr>
              <a:buNone/>
            </a:pPr>
            <a:r>
              <a:rPr lang="en-US" dirty="0" smtClean="0"/>
              <a:t>Operator</a:t>
            </a:r>
          </a:p>
          <a:p>
            <a:pPr>
              <a:buNone/>
            </a:pPr>
            <a:r>
              <a:rPr lang="en-US" dirty="0" smtClean="0"/>
              <a:t>Waiter</a:t>
            </a:r>
          </a:p>
          <a:p>
            <a:pPr>
              <a:buNone/>
            </a:pPr>
            <a:r>
              <a:rPr lang="en-US" dirty="0" smtClean="0"/>
              <a:t>Air traffic controller</a:t>
            </a:r>
          </a:p>
          <a:p>
            <a:pPr>
              <a:buNone/>
            </a:pPr>
            <a:r>
              <a:rPr lang="en-US" dirty="0" smtClean="0"/>
              <a:t>Architect</a:t>
            </a:r>
          </a:p>
          <a:p>
            <a:pPr>
              <a:buNone/>
            </a:pPr>
            <a:r>
              <a:rPr lang="en-US" dirty="0" smtClean="0"/>
              <a:t>Graphic designer</a:t>
            </a:r>
          </a:p>
          <a:p>
            <a:pPr>
              <a:buNone/>
            </a:pPr>
            <a:r>
              <a:rPr lang="en-US" dirty="0" smtClean="0"/>
              <a:t>Accountant</a:t>
            </a:r>
          </a:p>
          <a:p>
            <a:pPr>
              <a:buNone/>
            </a:pPr>
            <a:r>
              <a:rPr lang="en-US" dirty="0" smtClean="0"/>
              <a:t>Cashier</a:t>
            </a:r>
          </a:p>
          <a:p>
            <a:pPr>
              <a:buNone/>
            </a:pPr>
            <a:r>
              <a:rPr lang="en-US" dirty="0" smtClean="0"/>
              <a:t>Computer programmer</a:t>
            </a:r>
          </a:p>
          <a:p>
            <a:pPr>
              <a:buNone/>
            </a:pPr>
            <a:r>
              <a:rPr lang="en-US" dirty="0" smtClean="0"/>
              <a:t>Pizza delivery boy</a:t>
            </a:r>
          </a:p>
          <a:p>
            <a:pPr>
              <a:buNone/>
            </a:pPr>
            <a:r>
              <a:rPr lang="en-US" dirty="0" smtClean="0"/>
              <a:t>Car salesman</a:t>
            </a:r>
          </a:p>
          <a:p>
            <a:pPr>
              <a:buNone/>
            </a:pPr>
            <a:r>
              <a:rPr lang="en-US" dirty="0" smtClean="0"/>
              <a:t>Sales assistant</a:t>
            </a:r>
          </a:p>
          <a:p>
            <a:pPr>
              <a:buNone/>
            </a:pPr>
            <a:r>
              <a:rPr lang="en-US" dirty="0" smtClean="0"/>
              <a:t>Bank teller</a:t>
            </a:r>
            <a:endParaRPr lang="ru-RU" dirty="0"/>
          </a:p>
        </p:txBody>
      </p:sp>
      <p:pic>
        <p:nvPicPr>
          <p:cNvPr id="24578" name="Picture 2" descr="http://cdn.cakecentral.com/3/39/39999106_lion_2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24744"/>
            <a:ext cx="1533550" cy="1406485"/>
          </a:xfrm>
          <a:prstGeom prst="rect">
            <a:avLst/>
          </a:prstGeom>
          <a:noFill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6732240" y="404664"/>
            <a:ext cx="914400" cy="612648"/>
          </a:xfrm>
          <a:prstGeom prst="wedgeRoundRectCallout">
            <a:avLst>
              <a:gd name="adj1" fmla="val -59722"/>
              <a:gd name="adj2" fmla="val 1163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Sam</a:t>
            </a:r>
            <a:endParaRPr lang="ru-RU" b="1" dirty="0"/>
          </a:p>
        </p:txBody>
      </p:sp>
      <p:pic>
        <p:nvPicPr>
          <p:cNvPr id="24580" name="Picture 4" descr="http://i.istockimg.com/file_thumbview_approve/11075848/2/stock-illustration-11075848-male-traffic-ward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916832"/>
            <a:ext cx="1031007" cy="1467351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3419872" y="1052736"/>
            <a:ext cx="914400" cy="612648"/>
          </a:xfrm>
          <a:prstGeom prst="wedgeRoundRectCallout">
            <a:avLst>
              <a:gd name="adj1" fmla="val 70834"/>
              <a:gd name="adj2" fmla="val 1039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John</a:t>
            </a:r>
            <a:endParaRPr lang="ru-RU" b="1" dirty="0"/>
          </a:p>
        </p:txBody>
      </p:sp>
      <p:pic>
        <p:nvPicPr>
          <p:cNvPr id="24582" name="Picture 6" descr="http://www.serdef.org/wp-content/uploads/2011/11/cashi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140968"/>
            <a:ext cx="1142281" cy="1155116"/>
          </a:xfrm>
          <a:prstGeom prst="rect">
            <a:avLst/>
          </a:prstGeom>
          <a:noFill/>
        </p:spPr>
      </p:pic>
      <p:pic>
        <p:nvPicPr>
          <p:cNvPr id="24584" name="Picture 8" descr="http://pad3.whstatic.com/images/thumb/9/9b/Become-an-Architect-Step-1.jpg/670px-Become-an-Architect-Step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005064"/>
            <a:ext cx="1616815" cy="1213818"/>
          </a:xfrm>
          <a:prstGeom prst="rect">
            <a:avLst/>
          </a:prstGeom>
          <a:noFill/>
        </p:spPr>
      </p:pic>
      <p:pic>
        <p:nvPicPr>
          <p:cNvPr id="24586" name="Picture 10" descr="http://us.123rf.com/400wm/400/400/artisticco/artisticco1207/artisticco120700060/14517563-a-vector-illustration-of-a-man-buying-a-car-from-a-car-salesman-in-a-car-dealershi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5517232"/>
            <a:ext cx="1726034" cy="1152128"/>
          </a:xfrm>
          <a:prstGeom prst="rect">
            <a:avLst/>
          </a:prstGeom>
          <a:noFill/>
        </p:spPr>
      </p:pic>
      <p:pic>
        <p:nvPicPr>
          <p:cNvPr id="24588" name="Picture 12" descr="http://sombraacustica.com/wp-content/uploads/2011/02/dibujo-vet-con-perr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1960" y="5517232"/>
            <a:ext cx="1489348" cy="1077295"/>
          </a:xfrm>
          <a:prstGeom prst="rect">
            <a:avLst/>
          </a:prstGeom>
          <a:noFill/>
        </p:spPr>
      </p:pic>
      <p:pic>
        <p:nvPicPr>
          <p:cNvPr id="24590" name="Picture 14" descr="http://elainefogel.net/wp-content/uploads/2011/11/Female-accountant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9792" y="3212976"/>
            <a:ext cx="1535601" cy="1258553"/>
          </a:xfrm>
          <a:prstGeom prst="rect">
            <a:avLst/>
          </a:prstGeom>
          <a:noFill/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2267744" y="2348880"/>
            <a:ext cx="914400" cy="612648"/>
          </a:xfrm>
          <a:prstGeom prst="wedgeRoundRectCallout">
            <a:avLst>
              <a:gd name="adj1" fmla="val 70834"/>
              <a:gd name="adj2" fmla="val 1039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Emily</a:t>
            </a:r>
            <a:endParaRPr lang="ru-RU" b="1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164288" y="4581128"/>
            <a:ext cx="914400" cy="612648"/>
          </a:xfrm>
          <a:prstGeom prst="wedgeRoundRectCallout">
            <a:avLst>
              <a:gd name="adj1" fmla="val -57335"/>
              <a:gd name="adj2" fmla="val 1123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Mark</a:t>
            </a:r>
            <a:endParaRPr lang="ru-RU" b="1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652120" y="2636912"/>
            <a:ext cx="914400" cy="612648"/>
          </a:xfrm>
          <a:prstGeom prst="wedgeRoundRectCallout">
            <a:avLst>
              <a:gd name="adj1" fmla="val 44073"/>
              <a:gd name="adj2" fmla="val 808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Ben</a:t>
            </a:r>
            <a:endParaRPr lang="ru-RU" b="1" dirty="0"/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4355976" y="3645024"/>
            <a:ext cx="914400" cy="612648"/>
          </a:xfrm>
          <a:prstGeom prst="wedgeRoundRectCallout">
            <a:avLst>
              <a:gd name="adj1" fmla="val 58158"/>
              <a:gd name="adj2" fmla="val 829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David</a:t>
            </a:r>
            <a:endParaRPr lang="ru-RU" b="1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491880" y="5013176"/>
            <a:ext cx="914400" cy="612648"/>
          </a:xfrm>
          <a:prstGeom prst="wedgeRoundRectCallout">
            <a:avLst>
              <a:gd name="adj1" fmla="val 58158"/>
              <a:gd name="adj2" fmla="val 829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Kim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5949280"/>
            <a:ext cx="2250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/>
              <a:buChar char="J"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 might be ……..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 Black" pitchFamily="34" charset="0"/>
                <a:sym typeface="Wingdings" pitchFamily="2" charset="2"/>
              </a:rPr>
              <a:t>I think  is ……..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7554" y="0"/>
            <a:ext cx="47884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field of science should </a:t>
            </a:r>
          </a:p>
          <a:p>
            <a:pPr algn="ctr"/>
            <a:r>
              <a:rPr lang="en-US" sz="2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study to become a (an) …..?</a:t>
            </a:r>
            <a:endParaRPr lang="ru-RU" sz="2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285728"/>
          <a:ext cx="392909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643306" y="928670"/>
          <a:ext cx="4052692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-357222" y="3286124"/>
          <a:ext cx="4195600" cy="3252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43306" y="6286520"/>
            <a:ext cx="455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You should study ….. to become a (an)….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4286256"/>
            <a:ext cx="284725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no Pro Smbd Display" pitchFamily="18" charset="0"/>
              </a:rPr>
              <a:t>Computer programmer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no Pro Smbd Display" pitchFamily="18" charset="0"/>
              </a:rPr>
              <a:t>Accountant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no Pro Smbd Display" pitchFamily="18" charset="0"/>
              </a:rPr>
              <a:t>Geologist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no Pro Smbd Display" pitchFamily="18" charset="0"/>
              </a:rPr>
              <a:t>Teacher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no Pro Smbd Display" pitchFamily="18" charset="0"/>
              </a:rPr>
              <a:t>Vet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239000" cy="857232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Work dictionary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7858180" cy="484632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Freelancer </a:t>
            </a:r>
            <a:r>
              <a:rPr lang="en-US" dirty="0" smtClean="0"/>
              <a:t>– </a:t>
            </a:r>
            <a:r>
              <a:rPr lang="en-US" sz="2000" dirty="0" smtClean="0"/>
              <a:t>someone who works in his own company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Full-time </a:t>
            </a:r>
            <a:r>
              <a:rPr lang="en-US" sz="2000" dirty="0" smtClean="0"/>
              <a:t>– work all day and all week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Part-time</a:t>
            </a:r>
            <a:r>
              <a:rPr lang="en-US" sz="2000" dirty="0" smtClean="0"/>
              <a:t> – work half day or half week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Overtime </a:t>
            </a:r>
            <a:r>
              <a:rPr lang="en-US" sz="2000" dirty="0" smtClean="0"/>
              <a:t>– more work than usual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Shift</a:t>
            </a:r>
            <a:r>
              <a:rPr lang="en-US" sz="2000" dirty="0" smtClean="0"/>
              <a:t> – a period of work time when some people work during</a:t>
            </a:r>
          </a:p>
          <a:p>
            <a:pPr>
              <a:buNone/>
            </a:pPr>
            <a:r>
              <a:rPr lang="en-US" sz="2000" dirty="0" smtClean="0"/>
              <a:t>            the day and some work at night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Salary</a:t>
            </a:r>
            <a:r>
              <a:rPr lang="en-US" sz="2000" dirty="0" smtClean="0"/>
              <a:t> – amount of money from your job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Deadlines</a:t>
            </a:r>
            <a:r>
              <a:rPr lang="en-US" sz="2000" dirty="0" smtClean="0"/>
              <a:t> – specific time or date by which you have to do </a:t>
            </a:r>
          </a:p>
          <a:p>
            <a:pPr>
              <a:buNone/>
            </a:pPr>
            <a:r>
              <a:rPr lang="en-US" sz="2000" dirty="0" smtClean="0"/>
              <a:t>                       something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Pay rise </a:t>
            </a:r>
            <a:r>
              <a:rPr lang="en-US" sz="2000" dirty="0" smtClean="0"/>
              <a:t>– amount of money for your job</a:t>
            </a:r>
            <a:endParaRPr lang="ru-RU" dirty="0"/>
          </a:p>
        </p:txBody>
      </p:sp>
      <p:sp>
        <p:nvSpPr>
          <p:cNvPr id="4" name="Управляющая кнопка: звук 3">
            <a:hlinkClick r:id="rId3" action="ppaction://hlinkfile" highlightClick="1">
              <a:snd r:embed="rId2" name="applause.wav"/>
            </a:hlinkClick>
          </p:cNvPr>
          <p:cNvSpPr/>
          <p:nvPr/>
        </p:nvSpPr>
        <p:spPr>
          <a:xfrm>
            <a:off x="6429388" y="5429264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628" y="614364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p.44 Ex 2a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8577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Lets talk about your parents job. </a:t>
            </a:r>
            <a:endParaRPr lang="ru-RU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1053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My </a:t>
            </a:r>
            <a:r>
              <a:rPr lang="en-US" dirty="0" smtClean="0">
                <a:sym typeface="Wingdings" pitchFamily="2" charset="2"/>
              </a:rPr>
              <a:t>mum has a ....... job as a (an) ........ She doesn’t have to wear a ........ at work. She recently got a .......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My dad is a (an) ......... He has a ..... job.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4000504"/>
            <a:ext cx="7239000" cy="250033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5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these words: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                                                    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                                     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Freelancer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                                </a:t>
            </a:r>
            <a:r>
              <a:rPr lang="en-US" sz="2800" b="1" dirty="0" smtClean="0">
                <a:solidFill>
                  <a:srgbClr val="FFC000"/>
                </a:solidFill>
              </a:rPr>
              <a:t>Full-time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                                                                      </a:t>
            </a:r>
            <a:r>
              <a:rPr lang="en-US" sz="2800" b="1" dirty="0" smtClean="0">
                <a:solidFill>
                  <a:srgbClr val="FF7C80"/>
                </a:solidFill>
              </a:rPr>
              <a:t>Part-time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 </a:t>
            </a:r>
            <a:r>
              <a:rPr lang="en-US" sz="2800" b="1" dirty="0" smtClean="0">
                <a:solidFill>
                  <a:srgbClr val="FF33CC"/>
                </a:solidFill>
              </a:rPr>
              <a:t>Overtime</a:t>
            </a:r>
          </a:p>
          <a:p>
            <a:r>
              <a:rPr lang="en-US" sz="2800" b="1" dirty="0" smtClean="0">
                <a:solidFill>
                  <a:srgbClr val="7030A0"/>
                </a:solidFill>
              </a:rPr>
              <a:t>                                              Shift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                                                        Salary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                       </a:t>
            </a:r>
            <a:r>
              <a:rPr lang="en-US" sz="2800" b="1" dirty="0" smtClean="0"/>
              <a:t>Deadlines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Pay rise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1798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FF7C8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Giving / reacting to news</a:t>
            </a:r>
            <a:endParaRPr lang="ru-RU" sz="4000" b="1" cap="none" spc="0" dirty="0">
              <a:ln w="11430"/>
              <a:solidFill>
                <a:srgbClr val="FF7C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500034" y="1428736"/>
            <a:ext cx="2857520" cy="71438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Giving good news</a:t>
            </a:r>
            <a:endParaRPr lang="ru-RU" b="1" dirty="0"/>
          </a:p>
        </p:txBody>
      </p:sp>
      <p:sp>
        <p:nvSpPr>
          <p:cNvPr id="7" name="Лента лицом вниз 6"/>
          <p:cNvSpPr/>
          <p:nvPr/>
        </p:nvSpPr>
        <p:spPr>
          <a:xfrm>
            <a:off x="3929058" y="1428736"/>
            <a:ext cx="2857520" cy="71438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Giving bad news</a:t>
            </a:r>
            <a:endParaRPr lang="ru-RU" b="1" dirty="0"/>
          </a:p>
        </p:txBody>
      </p:sp>
      <p:sp>
        <p:nvSpPr>
          <p:cNvPr id="8" name="Лента лицом вниз 7"/>
          <p:cNvSpPr/>
          <p:nvPr/>
        </p:nvSpPr>
        <p:spPr>
          <a:xfrm>
            <a:off x="2500298" y="4071942"/>
            <a:ext cx="2857520" cy="71438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Reacting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214554"/>
            <a:ext cx="3214678" cy="164307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1200" dirty="0" smtClean="0"/>
              <a:t> </a:t>
            </a:r>
            <a:r>
              <a:rPr lang="en-US" sz="1400" dirty="0" smtClean="0"/>
              <a:t>Guess what! I've .....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I've got some good news. I .....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I've just ....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I'm going .... tomorrow.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9058" y="2214554"/>
            <a:ext cx="3214678" cy="1643074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1200" dirty="0" smtClean="0"/>
              <a:t> </a:t>
            </a:r>
            <a:r>
              <a:rPr lang="en-US" sz="1400" dirty="0" smtClean="0"/>
              <a:t>I've just heard .....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I'm afraid .....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I'm sorry to say ....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I've got some bad news.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5000636"/>
            <a:ext cx="3214678" cy="164307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1200" dirty="0" smtClean="0"/>
              <a:t> </a:t>
            </a:r>
            <a:r>
              <a:rPr lang="en-US" sz="1400" dirty="0" smtClean="0"/>
              <a:t>That’s great. Well done!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Wow! That’s brilliant!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That’s fantastic.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29058" y="5000636"/>
            <a:ext cx="3214678" cy="164307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1200" dirty="0" smtClean="0"/>
              <a:t> </a:t>
            </a:r>
            <a:r>
              <a:rPr lang="en-US" sz="1400" dirty="0" smtClean="0"/>
              <a:t>Oh, no.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Really? What happened?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That’s too bad.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/>
              <a:t> Really? </a:t>
            </a:r>
            <a:r>
              <a:rPr lang="en-US" sz="1400" dirty="0" smtClean="0">
                <a:sym typeface="Wingdings" pitchFamily="2" charset="2"/>
              </a:rPr>
              <a:t> must be very sad.</a:t>
            </a:r>
            <a:endParaRPr lang="en-US" sz="1400" dirty="0" smtClean="0"/>
          </a:p>
          <a:p>
            <a:endParaRPr lang="en-US" sz="1400" dirty="0" smtClean="0"/>
          </a:p>
        </p:txBody>
      </p:sp>
      <p:sp>
        <p:nvSpPr>
          <p:cNvPr id="13" name="Овальная выноска 12"/>
          <p:cNvSpPr/>
          <p:nvPr/>
        </p:nvSpPr>
        <p:spPr>
          <a:xfrm>
            <a:off x="9144000" y="285728"/>
            <a:ext cx="5572164" cy="1469904"/>
          </a:xfrm>
          <a:prstGeom prst="wedgeEllipseCallout">
            <a:avLst>
              <a:gd name="adj1" fmla="val -55523"/>
              <a:gd name="adj2" fmla="val 8546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your friend didn’t get a part-time job.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 your friends mother got a promotion.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 your friends father got a pay rise.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64722 -0.005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237</TotalTime>
  <Words>397</Words>
  <Application>Microsoft Office PowerPoint</Application>
  <PresentationFormat>Экран (4:3)</PresentationFormat>
  <Paragraphs>109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Work</vt:lpstr>
      <vt:lpstr>What do they do?</vt:lpstr>
      <vt:lpstr>Слайд 3</vt:lpstr>
      <vt:lpstr>Work dictionary</vt:lpstr>
      <vt:lpstr>Lets talk about your parents job. 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</dc:title>
  <dc:creator>Настя</dc:creator>
  <cp:lastModifiedBy>vip</cp:lastModifiedBy>
  <cp:revision>27</cp:revision>
  <dcterms:created xsi:type="dcterms:W3CDTF">2013-12-04T16:44:59Z</dcterms:created>
  <dcterms:modified xsi:type="dcterms:W3CDTF">2013-12-05T12:02:34Z</dcterms:modified>
</cp:coreProperties>
</file>