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0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5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2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2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3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6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7037-3B90-4129-A094-49E871C89B6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9696-914C-4118-BCA7-90DB12AB8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6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Чтение буквосочетания </a:t>
            </a:r>
            <a:r>
              <a:rPr lang="en-US" dirty="0" err="1" smtClean="0"/>
              <a:t>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учебнику О.В. Афанасьевой, И. В. Михеевой </a:t>
            </a:r>
            <a:r>
              <a:rPr lang="en-US" dirty="0" smtClean="0"/>
              <a:t>Rainbow English </a:t>
            </a:r>
            <a:r>
              <a:rPr lang="ru-RU" dirty="0" smtClean="0"/>
              <a:t>2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4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66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2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16" y="1600200"/>
            <a:ext cx="67551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09" y="1600200"/>
            <a:ext cx="41235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7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38" y="1600200"/>
            <a:ext cx="5940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7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7" y="1600200"/>
            <a:ext cx="44227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0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stocking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77" y="1600200"/>
            <a:ext cx="41420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7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kangaroo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46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Ping-pong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0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skating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45" y="1600200"/>
            <a:ext cx="65383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65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Чтение буквосочетания ng</vt:lpstr>
      <vt:lpstr>king</vt:lpstr>
      <vt:lpstr>ring</vt:lpstr>
      <vt:lpstr>wing</vt:lpstr>
      <vt:lpstr>stocking</vt:lpstr>
      <vt:lpstr>English</vt:lpstr>
      <vt:lpstr>kangaroo</vt:lpstr>
      <vt:lpstr>Ping-pong</vt:lpstr>
      <vt:lpstr>skating</vt:lpstr>
      <vt:lpstr>song</vt:lpstr>
      <vt:lpstr>morning</vt:lpstr>
      <vt:lpstr>evening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буквосочетания ng</dc:title>
  <dc:creator>admin</dc:creator>
  <cp:lastModifiedBy>admin</cp:lastModifiedBy>
  <cp:revision>2</cp:revision>
  <dcterms:created xsi:type="dcterms:W3CDTF">2022-09-28T18:58:54Z</dcterms:created>
  <dcterms:modified xsi:type="dcterms:W3CDTF">2022-09-28T19:13:20Z</dcterms:modified>
</cp:coreProperties>
</file>