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2491-7C95-48A4-8DA2-9479B1407AD8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850E-3A68-4A2F-B3B0-16B3DA796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860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2491-7C95-48A4-8DA2-9479B1407AD8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850E-3A68-4A2F-B3B0-16B3DA796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1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2491-7C95-48A4-8DA2-9479B1407AD8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850E-3A68-4A2F-B3B0-16B3DA796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77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2491-7C95-48A4-8DA2-9479B1407AD8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850E-3A68-4A2F-B3B0-16B3DA796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9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2491-7C95-48A4-8DA2-9479B1407AD8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850E-3A68-4A2F-B3B0-16B3DA796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24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2491-7C95-48A4-8DA2-9479B1407AD8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850E-3A68-4A2F-B3B0-16B3DA796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147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2491-7C95-48A4-8DA2-9479B1407AD8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850E-3A68-4A2F-B3B0-16B3DA796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24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2491-7C95-48A4-8DA2-9479B1407AD8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850E-3A68-4A2F-B3B0-16B3DA796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73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2491-7C95-48A4-8DA2-9479B1407AD8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850E-3A68-4A2F-B3B0-16B3DA796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7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2491-7C95-48A4-8DA2-9479B1407AD8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850E-3A68-4A2F-B3B0-16B3DA796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09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2491-7C95-48A4-8DA2-9479B1407AD8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850E-3A68-4A2F-B3B0-16B3DA796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173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32491-7C95-48A4-8DA2-9479B1407AD8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3850E-3A68-4A2F-B3B0-16B3DA796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33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Чтение буквосочетания </a:t>
            </a:r>
            <a:r>
              <a:rPr lang="en-US" dirty="0" err="1" smtClean="0"/>
              <a:t>nk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к учебнику О.В. Афанасьевой, И. В. Михеевой </a:t>
            </a:r>
            <a:r>
              <a:rPr lang="en-US" dirty="0" smtClean="0"/>
              <a:t>Rainbow English </a:t>
            </a:r>
            <a:r>
              <a:rPr lang="ru-RU" dirty="0" smtClean="0"/>
              <a:t>3 класс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112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pink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611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97" y="1600200"/>
            <a:ext cx="595880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402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rink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479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153" y="1600200"/>
            <a:ext cx="370369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9328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23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Чтение буквосочетания nk</vt:lpstr>
      <vt:lpstr>pink</vt:lpstr>
      <vt:lpstr>bank</vt:lpstr>
      <vt:lpstr>rink</vt:lpstr>
      <vt:lpstr>thank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Чтение буквосочетания nk</dc:title>
  <dc:creator>admin</dc:creator>
  <cp:lastModifiedBy>admin</cp:lastModifiedBy>
  <cp:revision>1</cp:revision>
  <dcterms:created xsi:type="dcterms:W3CDTF">2022-09-28T19:14:33Z</dcterms:created>
  <dcterms:modified xsi:type="dcterms:W3CDTF">2022-09-28T19:17:58Z</dcterms:modified>
</cp:coreProperties>
</file>