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8" r:id="rId3"/>
    <p:sldId id="262" r:id="rId4"/>
    <p:sldId id="259" r:id="rId5"/>
    <p:sldId id="260" r:id="rId6"/>
    <p:sldId id="261" r:id="rId7"/>
    <p:sldId id="263" r:id="rId8"/>
    <p:sldId id="265" r:id="rId9"/>
    <p:sldId id="264" r:id="rId10"/>
    <p:sldId id="266" r:id="rId11"/>
    <p:sldId id="267" r:id="rId12"/>
    <p:sldId id="270" r:id="rId13"/>
    <p:sldId id="268" r:id="rId14"/>
    <p:sldId id="271" r:id="rId15"/>
    <p:sldId id="269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9E59E2-57BB-4644-A587-45FD46E7F3D3}" v="120" dt="2021-02-18T13:55:30.774"/>
    <p1510:client id="{2A7421D9-6DE1-4C24-9B1F-F764CDC21B45}" v="51" dt="2021-02-18T14:16:12.772"/>
    <p1510:client id="{52D417DC-B541-4B08-B9EF-4D67C3CF18BD}" v="310" dt="2021-02-18T14:15:11.501"/>
    <p1510:client id="{658B93F1-D737-4364-AE2B-DBB2E2CC019B}" v="254" dt="2021-02-19T04:22:55.144"/>
    <p1510:client id="{6B02C572-4B66-4A5D-9878-A680172A4F07}" v="139" dt="2021-02-19T04:08:34.040"/>
    <p1510:client id="{846DFC2F-7352-4E0A-ABBF-BA4B361FE39B}" v="55" dt="2021-02-19T04:24:52.215"/>
    <p1510:client id="{B391C73B-A07C-4D62-899B-7560F304B538}" v="3" dt="2021-02-19T04:00:04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4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7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0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3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0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1/4/2022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6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1/4/2022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4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1/4/2022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1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1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1/4/2022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2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1/4/2022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1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6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glishmilagrosa.blogspot.com/2015/01/captain-jack-adventures-2-for-kids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000" y="1449389"/>
            <a:ext cx="5419728" cy="4245557"/>
          </a:xfrm>
        </p:spPr>
        <p:txBody>
          <a:bodyPr>
            <a:normAutofit/>
          </a:bodyPr>
          <a:lstStyle/>
          <a:p>
            <a:r>
              <a:rPr lang="ru-RU" b="1">
                <a:latin typeface="Comic Sans MS"/>
                <a:cs typeface="Calibri"/>
              </a:rPr>
              <a:t>MY HOME</a:t>
            </a:r>
            <a:br>
              <a:rPr lang="ru-RU" b="1">
                <a:latin typeface="Comic Sans MS"/>
                <a:cs typeface="Calibri"/>
              </a:rPr>
            </a:br>
            <a:br>
              <a:rPr lang="ru-RU" b="1">
                <a:latin typeface="Comic Sans MS"/>
                <a:cs typeface="Calibri" panose="020F0502020204030204" pitchFamily="34" charset="0"/>
              </a:rPr>
            </a:br>
            <a:br>
              <a:rPr lang="ru-RU" b="1">
                <a:latin typeface="Comic Sans MS"/>
                <a:cs typeface="Calibri" panose="020F0502020204030204" pitchFamily="34" charset="0"/>
              </a:rPr>
            </a:br>
            <a:r>
              <a:rPr lang="ru-RU" sz="3600" b="1">
                <a:latin typeface="Comic Sans MS"/>
                <a:cs typeface="Calibri"/>
              </a:rPr>
              <a:t>Морозова Ксения Александровна</a:t>
            </a:r>
            <a:endParaRPr lang="ru-RU" sz="3600" b="1">
              <a:latin typeface="Comic Sans MS"/>
              <a:cs typeface="Calibri" panose="020F0502020204030204" pitchFamily="34" charset="0"/>
            </a:endParaRPr>
          </a:p>
        </p:txBody>
      </p:sp>
      <p:pic>
        <p:nvPicPr>
          <p:cNvPr id="4" name="Рисунок 4" descr="Изображение выглядит как текст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C4095C1E-A9E0-4492-8974-A0E5822C53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630" r="21659" b="2"/>
          <a:stretch/>
        </p:blipFill>
        <p:spPr>
          <a:xfrm>
            <a:off x="5982409" y="806265"/>
            <a:ext cx="5326462" cy="5250743"/>
          </a:xfrm>
          <a:custGeom>
            <a:avLst/>
            <a:gdLst/>
            <a:ahLst/>
            <a:cxnLst/>
            <a:rect l="l" t="t" r="r" b="b"/>
            <a:pathLst>
              <a:path w="5326462" h="5250743">
                <a:moveTo>
                  <a:pt x="2576092" y="0"/>
                </a:moveTo>
                <a:cubicBezTo>
                  <a:pt x="2650583" y="0"/>
                  <a:pt x="2726041" y="967"/>
                  <a:pt x="2803435" y="967"/>
                </a:cubicBezTo>
                <a:cubicBezTo>
                  <a:pt x="3020137" y="967"/>
                  <a:pt x="3205881" y="967"/>
                  <a:pt x="3329710" y="47407"/>
                </a:cubicBezTo>
                <a:cubicBezTo>
                  <a:pt x="3732156" y="124807"/>
                  <a:pt x="4088166" y="387966"/>
                  <a:pt x="4304868" y="573726"/>
                </a:cubicBezTo>
                <a:cubicBezTo>
                  <a:pt x="4537048" y="744005"/>
                  <a:pt x="4893058" y="1069084"/>
                  <a:pt x="5109760" y="1471563"/>
                </a:cubicBezTo>
                <a:cubicBezTo>
                  <a:pt x="5202632" y="2090761"/>
                  <a:pt x="5326462" y="2477760"/>
                  <a:pt x="5326462" y="2694480"/>
                </a:cubicBezTo>
                <a:cubicBezTo>
                  <a:pt x="5326462" y="3267238"/>
                  <a:pt x="5249068" y="3329158"/>
                  <a:pt x="5249068" y="3329158"/>
                </a:cubicBezTo>
                <a:cubicBezTo>
                  <a:pt x="5109760" y="3824516"/>
                  <a:pt x="4784708" y="4288915"/>
                  <a:pt x="4506091" y="4613994"/>
                </a:cubicBezTo>
                <a:cubicBezTo>
                  <a:pt x="4242954" y="4877153"/>
                  <a:pt x="3825029" y="5016473"/>
                  <a:pt x="3329710" y="5233192"/>
                </a:cubicBezTo>
                <a:cubicBezTo>
                  <a:pt x="3020137" y="5233192"/>
                  <a:pt x="2199766" y="5310592"/>
                  <a:pt x="1704448" y="5140313"/>
                </a:cubicBezTo>
                <a:cubicBezTo>
                  <a:pt x="1224608" y="4908113"/>
                  <a:pt x="1069821" y="4861674"/>
                  <a:pt x="667375" y="4505635"/>
                </a:cubicBezTo>
                <a:cubicBezTo>
                  <a:pt x="311365" y="4103156"/>
                  <a:pt x="48228" y="3329158"/>
                  <a:pt x="17270" y="2880239"/>
                </a:cubicBezTo>
                <a:cubicBezTo>
                  <a:pt x="-29166" y="2617080"/>
                  <a:pt x="32749" y="2183641"/>
                  <a:pt x="32749" y="2090761"/>
                </a:cubicBezTo>
                <a:cubicBezTo>
                  <a:pt x="32749" y="1610883"/>
                  <a:pt x="342323" y="1254844"/>
                  <a:pt x="605461" y="929765"/>
                </a:cubicBezTo>
                <a:cubicBezTo>
                  <a:pt x="884077" y="620166"/>
                  <a:pt x="1147215" y="341526"/>
                  <a:pt x="1549661" y="248646"/>
                </a:cubicBezTo>
                <a:cubicBezTo>
                  <a:pt x="1905671" y="78367"/>
                  <a:pt x="1905671" y="78367"/>
                  <a:pt x="1905671" y="78367"/>
                </a:cubicBezTo>
                <a:cubicBezTo>
                  <a:pt x="2137851" y="8707"/>
                  <a:pt x="2352618" y="0"/>
                  <a:pt x="257609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4D2FC-F77E-446A-B4B5-FB4D5C5E3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" y="1128807"/>
            <a:ext cx="3491637" cy="4792594"/>
          </a:xfrm>
        </p:spPr>
        <p:txBody>
          <a:bodyPr vert="horz" wrap="square" lIns="0" tIns="0" rIns="0" bIns="0" rtlCol="0" anchor="b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400" spc="-100">
                <a:solidFill>
                  <a:schemeClr val="accent4">
                    <a:lumMod val="50000"/>
                  </a:schemeClr>
                </a:solidFill>
              </a:rPr>
              <a:t>What's this?</a:t>
            </a:r>
            <a:br>
              <a:rPr lang="en-US" sz="5400" spc="-1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5400" spc="-100">
                <a:solidFill>
                  <a:schemeClr val="accent4">
                    <a:lumMod val="50000"/>
                  </a:schemeClr>
                </a:solidFill>
              </a:rPr>
              <a:t>It's a table. </a:t>
            </a:r>
            <a:br>
              <a:rPr lang="en-US" sz="5400" spc="-1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5400" spc="-100">
                <a:solidFill>
                  <a:schemeClr val="accent4">
                    <a:lumMod val="50000"/>
                  </a:schemeClr>
                </a:solidFill>
              </a:rPr>
              <a:t>It's a brown table</a:t>
            </a:r>
            <a:r>
              <a:rPr lang="en-US" sz="6000" spc="-100"/>
              <a:t>.</a:t>
            </a:r>
            <a:br>
              <a:rPr lang="en-US" sz="6000" spc="-100"/>
            </a:br>
            <a:endParaRPr lang="en-US" sz="4300" spc="-100"/>
          </a:p>
        </p:txBody>
      </p:sp>
      <p:pic>
        <p:nvPicPr>
          <p:cNvPr id="3" name="Рисунок 3" descr="Изображение выглядит как текст, мебель, стол&#10;&#10;Автоматически созданное описание">
            <a:extLst>
              <a:ext uri="{FF2B5EF4-FFF2-40B4-BE49-F238E27FC236}">
                <a16:creationId xmlns:a16="http://schemas.microsoft.com/office/drawing/2014/main" id="{E055EBCC-CB3E-4C92-A252-D5362F2AA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525" y="1305916"/>
            <a:ext cx="5014800" cy="4237505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926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2968A-747F-4CE0-BD47-4A1CD348D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6600" err="1">
                <a:solidFill>
                  <a:srgbClr val="FFFF00"/>
                </a:solidFill>
              </a:rPr>
              <a:t>What's</a:t>
            </a:r>
            <a:r>
              <a:rPr lang="ru-RU" sz="6600">
                <a:solidFill>
                  <a:srgbClr val="FFFF00"/>
                </a:solidFill>
              </a:rPr>
              <a:t> </a:t>
            </a:r>
            <a:r>
              <a:rPr lang="ru-RU" sz="6600" err="1">
                <a:solidFill>
                  <a:srgbClr val="FFFF00"/>
                </a:solidFill>
              </a:rPr>
              <a:t>this</a:t>
            </a:r>
            <a:r>
              <a:rPr lang="ru-RU" sz="6600">
                <a:solidFill>
                  <a:srgbClr val="FFFF00"/>
                </a:solidFill>
              </a:rPr>
              <a:t>?</a:t>
            </a:r>
            <a:br>
              <a:rPr lang="ru-RU" sz="6600"/>
            </a:br>
            <a:r>
              <a:rPr lang="ru-RU" sz="6600" err="1">
                <a:solidFill>
                  <a:srgbClr val="FFFF00"/>
                </a:solidFill>
              </a:rPr>
              <a:t>It's</a:t>
            </a:r>
            <a:r>
              <a:rPr lang="ru-RU" sz="6600">
                <a:solidFill>
                  <a:srgbClr val="FFFF00"/>
                </a:solidFill>
              </a:rPr>
              <a:t> a </a:t>
            </a:r>
            <a:r>
              <a:rPr lang="ru-RU" sz="6600" err="1">
                <a:solidFill>
                  <a:srgbClr val="FFFF00"/>
                </a:solidFill>
              </a:rPr>
              <a:t>yellow</a:t>
            </a:r>
            <a:r>
              <a:rPr lang="ru-RU" sz="6600">
                <a:solidFill>
                  <a:srgbClr val="FFFF00"/>
                </a:solidFill>
              </a:rPr>
              <a:t> </a:t>
            </a:r>
            <a:r>
              <a:rPr lang="ru-RU" sz="6600" err="1">
                <a:solidFill>
                  <a:srgbClr val="FFFF00"/>
                </a:solidFill>
              </a:rPr>
              <a:t>radio</a:t>
            </a:r>
            <a:r>
              <a:rPr lang="ru-RU" sz="660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9EF07B0A-DA90-421A-8965-8F857DEC9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371" y="1009753"/>
            <a:ext cx="5768788" cy="434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4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AF74B-F9F7-4FA8-9260-CC75D8071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err="1">
                <a:solidFill>
                  <a:srgbClr val="FF0000"/>
                </a:solidFill>
              </a:rPr>
              <a:t>What's</a:t>
            </a:r>
            <a:r>
              <a:rPr lang="ru-RU" sz="6600">
                <a:solidFill>
                  <a:srgbClr val="FF0000"/>
                </a:solidFill>
              </a:rPr>
              <a:t> </a:t>
            </a:r>
            <a:r>
              <a:rPr lang="ru-RU" sz="6600" err="1">
                <a:solidFill>
                  <a:srgbClr val="FF0000"/>
                </a:solidFill>
              </a:rPr>
              <a:t>this</a:t>
            </a:r>
            <a:r>
              <a:rPr lang="ru-RU" sz="660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3" name="Рисунок 3" descr="Изображение выглядит как мебель, кровать&#10;&#10;Автоматически созданное описание">
            <a:extLst>
              <a:ext uri="{FF2B5EF4-FFF2-40B4-BE49-F238E27FC236}">
                <a16:creationId xmlns:a16="http://schemas.microsoft.com/office/drawing/2014/main" id="{234BCA5A-2B84-43E3-B2F3-87D2060BE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475" y="1824486"/>
            <a:ext cx="4123427" cy="379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0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0FE27-3EED-4002-A813-0BDD67CC6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err="1"/>
              <a:t>Look</a:t>
            </a:r>
            <a:r>
              <a:rPr lang="ru-RU" sz="4800"/>
              <a:t> </a:t>
            </a:r>
            <a:r>
              <a:rPr lang="ru-RU" sz="4800" err="1"/>
              <a:t>at</a:t>
            </a:r>
            <a:r>
              <a:rPr lang="ru-RU" sz="4800"/>
              <a:t> </a:t>
            </a:r>
            <a:r>
              <a:rPr lang="ru-RU" sz="4800" err="1"/>
              <a:t>the</a:t>
            </a:r>
            <a:r>
              <a:rPr lang="ru-RU" sz="4800"/>
              <a:t> </a:t>
            </a:r>
            <a:r>
              <a:rPr lang="ru-RU" sz="4800" err="1"/>
              <a:t>pictures</a:t>
            </a:r>
            <a:r>
              <a:rPr lang="ru-RU" sz="4800"/>
              <a:t> </a:t>
            </a:r>
            <a:r>
              <a:rPr lang="ru-RU" sz="4800" err="1"/>
              <a:t>and</a:t>
            </a:r>
            <a:r>
              <a:rPr lang="ru-RU" sz="4800"/>
              <a:t> </a:t>
            </a:r>
            <a:r>
              <a:rPr lang="ru-RU" sz="4800" err="1"/>
              <a:t>remember</a:t>
            </a:r>
            <a:endParaRPr lang="ru-RU" sz="4800"/>
          </a:p>
        </p:txBody>
      </p:sp>
      <p:pic>
        <p:nvPicPr>
          <p:cNvPr id="4" name="Рисунок 5" descr="Изображение выглядит как текст, желтый, оранжевый&#10;&#10;Автоматически созданное описание">
            <a:extLst>
              <a:ext uri="{FF2B5EF4-FFF2-40B4-BE49-F238E27FC236}">
                <a16:creationId xmlns:a16="http://schemas.microsoft.com/office/drawing/2014/main" id="{588DCEC0-F498-4C54-BC82-F6B9455AE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527" y="264513"/>
            <a:ext cx="2274559" cy="2274559"/>
          </a:xfrm>
          <a:prstGeom prst="rect">
            <a:avLst/>
          </a:prstGeom>
        </p:spPr>
      </p:pic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584364E7-5270-4A7C-90B0-91AF15DDC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273" y="516282"/>
            <a:ext cx="2872574" cy="2395807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</p:spPr>
      </p:pic>
      <p:pic>
        <p:nvPicPr>
          <p:cNvPr id="8" name="Рисунок 3" descr="Изображение выглядит как текст, мебель, стол&#10;&#10;Автоматически созданное описание">
            <a:extLst>
              <a:ext uri="{FF2B5EF4-FFF2-40B4-BE49-F238E27FC236}">
                <a16:creationId xmlns:a16="http://schemas.microsoft.com/office/drawing/2014/main" id="{90120C1C-43F7-4A16-B0A5-78517B486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129" y="3663802"/>
            <a:ext cx="2153707" cy="1822109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</p:spPr>
      </p:pic>
      <p:pic>
        <p:nvPicPr>
          <p:cNvPr id="10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5F0C377-8D5E-4BFE-9EF9-BD122325B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6597" y="2821300"/>
            <a:ext cx="2231958" cy="1685624"/>
          </a:xfrm>
          <a:prstGeom prst="rect">
            <a:avLst/>
          </a:prstGeom>
        </p:spPr>
      </p:pic>
      <p:pic>
        <p:nvPicPr>
          <p:cNvPr id="12" name="Рисунок 3" descr="Изображение выглядит как мебель, сиденье, стул&#10;&#10;Автоматически созданное описание">
            <a:extLst>
              <a:ext uri="{FF2B5EF4-FFF2-40B4-BE49-F238E27FC236}">
                <a16:creationId xmlns:a16="http://schemas.microsoft.com/office/drawing/2014/main" id="{F54A1324-EFAE-4C04-AE97-67602C30CD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" b="9103"/>
          <a:stretch/>
        </p:blipFill>
        <p:spPr>
          <a:xfrm>
            <a:off x="7016171" y="3666236"/>
            <a:ext cx="1964308" cy="2285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Рисунок 4" descr="Изображение выглядит как мебель, кровать&#10;&#10;Автоматически созданное описание">
            <a:extLst>
              <a:ext uri="{FF2B5EF4-FFF2-40B4-BE49-F238E27FC236}">
                <a16:creationId xmlns:a16="http://schemas.microsoft.com/office/drawing/2014/main" id="{18FCFEA7-0029-469B-A7C4-CE526D8C48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4268" y="1091242"/>
            <a:ext cx="1981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92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F231E5-F402-49E1-82B4-C762909ED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F0BA12B-74D1-4DB1-9A3F-C9BA27B81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15FCC40-AA93-4D3B-90D0-69BC824EA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46084-40AC-4135-8221-A1E3E4C6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794" y="320788"/>
            <a:ext cx="7315200" cy="969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>
                <a:solidFill>
                  <a:schemeClr val="tx2"/>
                </a:solidFill>
              </a:rPr>
              <a:t>What's missing?</a:t>
            </a:r>
          </a:p>
        </p:txBody>
      </p:sp>
      <p:pic>
        <p:nvPicPr>
          <p:cNvPr id="3" name="Рисунок 3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FBDD3BF9-2239-4B21-AF97-964D80ACA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273" y="1795867"/>
            <a:ext cx="2872574" cy="2395807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</p:spPr>
      </p:pic>
      <p:pic>
        <p:nvPicPr>
          <p:cNvPr id="4" name="Рисунок 3" descr="Изображение выглядит как текст, мебель, стол&#10;&#10;Автоматически созданное описание">
            <a:extLst>
              <a:ext uri="{FF2B5EF4-FFF2-40B4-BE49-F238E27FC236}">
                <a16:creationId xmlns:a16="http://schemas.microsoft.com/office/drawing/2014/main" id="{1A615112-6AB5-4A75-8F8F-54EB246B7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091" y="4555198"/>
            <a:ext cx="2153707" cy="1822109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</p:spPr>
      </p:pic>
      <p:pic>
        <p:nvPicPr>
          <p:cNvPr id="5" name="Рисунок 3" descr="Изображение выглядит как мебель, сиденье, стул&#10;&#10;Автоматически созданное описание">
            <a:extLst>
              <a:ext uri="{FF2B5EF4-FFF2-40B4-BE49-F238E27FC236}">
                <a16:creationId xmlns:a16="http://schemas.microsoft.com/office/drawing/2014/main" id="{D66BD5D1-EB32-4961-AF17-872C7E713B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9103"/>
          <a:stretch/>
        </p:blipFill>
        <p:spPr>
          <a:xfrm>
            <a:off x="4514511" y="2055972"/>
            <a:ext cx="1964308" cy="2285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Рисунок 4" descr="Изображение выглядит как мебель, кровать&#10;&#10;Автоматически созданное описание">
            <a:extLst>
              <a:ext uri="{FF2B5EF4-FFF2-40B4-BE49-F238E27FC236}">
                <a16:creationId xmlns:a16="http://schemas.microsoft.com/office/drawing/2014/main" id="{882EEE30-8F0C-4CF2-8662-EA39C220F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4268" y="1091242"/>
            <a:ext cx="1981200" cy="1828800"/>
          </a:xfrm>
          <a:prstGeom prst="rect">
            <a:avLst/>
          </a:prstGeom>
        </p:spPr>
      </p:pic>
      <p:pic>
        <p:nvPicPr>
          <p:cNvPr id="17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5265883-01D8-43E0-BED6-46A2D7840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7654" y="4417187"/>
            <a:ext cx="2231958" cy="1685624"/>
          </a:xfrm>
          <a:prstGeom prst="rect">
            <a:avLst/>
          </a:prstGeom>
        </p:spPr>
      </p:pic>
      <p:pic>
        <p:nvPicPr>
          <p:cNvPr id="19" name="Рисунок 5" descr="Изображение выглядит как текст, желтый, оранжевый&#10;&#10;Автоматически созданное описание">
            <a:extLst>
              <a:ext uri="{FF2B5EF4-FFF2-40B4-BE49-F238E27FC236}">
                <a16:creationId xmlns:a16="http://schemas.microsoft.com/office/drawing/2014/main" id="{4489C25D-F9ED-454F-ACB7-E6FAE3FF83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791" y="1342815"/>
            <a:ext cx="2274559" cy="227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72AE2-1BAE-4D9F-8D63-E23780678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err="1"/>
              <a:t>What</a:t>
            </a:r>
            <a:r>
              <a:rPr lang="ru-RU" sz="6000"/>
              <a:t> </a:t>
            </a:r>
            <a:r>
              <a:rPr lang="ru-RU" sz="6000" err="1"/>
              <a:t>is</a:t>
            </a:r>
            <a:r>
              <a:rPr lang="ru-RU" sz="6000"/>
              <a:t> </a:t>
            </a:r>
            <a:r>
              <a:rPr lang="ru-RU" sz="6000" err="1"/>
              <a:t>missing</a:t>
            </a:r>
            <a:r>
              <a:rPr lang="ru-RU" sz="600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D5E458-74D5-498C-968B-881C57E12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6136257" cy="5120640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5" descr="Изображение выглядит как текст, желтый, оранжевый&#10;&#10;Автоматически созданное описание">
            <a:extLst>
              <a:ext uri="{FF2B5EF4-FFF2-40B4-BE49-F238E27FC236}">
                <a16:creationId xmlns:a16="http://schemas.microsoft.com/office/drawing/2014/main" id="{8FDD2FCF-59AE-4FBF-8702-7B46E54CB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998" y="1270929"/>
            <a:ext cx="2274559" cy="2274559"/>
          </a:xfrm>
          <a:prstGeom prst="rect">
            <a:avLst/>
          </a:prstGeom>
        </p:spPr>
      </p:pic>
      <p:pic>
        <p:nvPicPr>
          <p:cNvPr id="7" name="Рисунок 3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0EC513C5-0FB3-4E2C-9E59-C2ABAA9FF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348" y="1263905"/>
            <a:ext cx="2872574" cy="2395807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</p:spPr>
      </p:pic>
      <p:pic>
        <p:nvPicPr>
          <p:cNvPr id="9" name="Рисунок 3" descr="Изображение выглядит как мебель, сиденье, стул&#10;&#10;Автоматически созданное описание">
            <a:extLst>
              <a:ext uri="{FF2B5EF4-FFF2-40B4-BE49-F238E27FC236}">
                <a16:creationId xmlns:a16="http://schemas.microsoft.com/office/drawing/2014/main" id="{4474AAEF-35AE-4C06-B038-A8341519CF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9103"/>
          <a:stretch/>
        </p:blipFill>
        <p:spPr>
          <a:xfrm>
            <a:off x="8094473" y="3766878"/>
            <a:ext cx="1964308" cy="2285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1" name="Рисунок 3" descr="Изображение выглядит как текст, мебель, стол&#10;&#10;Автоматически созданное описание">
            <a:extLst>
              <a:ext uri="{FF2B5EF4-FFF2-40B4-BE49-F238E27FC236}">
                <a16:creationId xmlns:a16="http://schemas.microsoft.com/office/drawing/2014/main" id="{78E96082-CB55-4F62-9583-8BFEE17491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6563" y="3994481"/>
            <a:ext cx="2153707" cy="1822109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</p:spPr>
      </p:pic>
      <p:pic>
        <p:nvPicPr>
          <p:cNvPr id="13" name="Рисунок 4" descr="Изображение выглядит как мебель, кровать&#10;&#10;Автоматически созданное описание">
            <a:extLst>
              <a:ext uri="{FF2B5EF4-FFF2-40B4-BE49-F238E27FC236}">
                <a16:creationId xmlns:a16="http://schemas.microsoft.com/office/drawing/2014/main" id="{677AC926-650F-431A-AF29-913EAFF62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2456" y="4167996"/>
            <a:ext cx="1492369" cy="1383102"/>
          </a:xfrm>
          <a:prstGeom prst="rect">
            <a:avLst/>
          </a:prstGeom>
        </p:spPr>
      </p:pic>
      <p:pic>
        <p:nvPicPr>
          <p:cNvPr id="15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7F67054-2E35-48FA-A50F-8EE9A62828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2371" y="1915526"/>
            <a:ext cx="1685619" cy="126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2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02191-099A-47EF-997C-EE81D6F20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263783" cy="4601183"/>
          </a:xfrm>
        </p:spPr>
        <p:txBody>
          <a:bodyPr/>
          <a:lstStyle/>
          <a:p>
            <a:r>
              <a:rPr lang="ru-RU" sz="6600" err="1"/>
              <a:t>What's</a:t>
            </a:r>
            <a:r>
              <a:rPr lang="ru-RU" sz="6600"/>
              <a:t> </a:t>
            </a:r>
            <a:r>
              <a:rPr lang="ru-RU" sz="6600" err="1"/>
              <a:t>missing</a:t>
            </a:r>
            <a:r>
              <a:rPr lang="ru-RU" sz="6600"/>
              <a:t>?</a:t>
            </a:r>
            <a:br>
              <a:rPr lang="ru-RU" sz="6600"/>
            </a:br>
            <a:endParaRPr lang="ru-RU" sz="6600"/>
          </a:p>
        </p:txBody>
      </p:sp>
      <p:pic>
        <p:nvPicPr>
          <p:cNvPr id="4" name="Рисунок 5" descr="Изображение выглядит как текст, желтый, оранжевый&#10;&#10;Автоматически созданное описание">
            <a:extLst>
              <a:ext uri="{FF2B5EF4-FFF2-40B4-BE49-F238E27FC236}">
                <a16:creationId xmlns:a16="http://schemas.microsoft.com/office/drawing/2014/main" id="{A8419044-F96D-4D3D-BE90-93D9F83DD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886" y="1069645"/>
            <a:ext cx="2274559" cy="2274559"/>
          </a:xfrm>
          <a:prstGeom prst="rect">
            <a:avLst/>
          </a:prstGeom>
        </p:spPr>
      </p:pic>
      <p:pic>
        <p:nvPicPr>
          <p:cNvPr id="6" name="Рисунок 3" descr="Изображение выглядит как текст, мебель, стол&#10;&#10;Автоматически созданное описание">
            <a:extLst>
              <a:ext uri="{FF2B5EF4-FFF2-40B4-BE49-F238E27FC236}">
                <a16:creationId xmlns:a16="http://schemas.microsoft.com/office/drawing/2014/main" id="{2A8A45E6-1DC4-4735-BB2E-5B7CCE88A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129" y="3663802"/>
            <a:ext cx="2153707" cy="1822109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</p:spPr>
      </p:pic>
      <p:pic>
        <p:nvPicPr>
          <p:cNvPr id="8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CC08BC4-395E-40BD-9A4D-5A8F6A33E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7201" y="2159941"/>
            <a:ext cx="1685619" cy="1268681"/>
          </a:xfrm>
          <a:prstGeom prst="rect">
            <a:avLst/>
          </a:prstGeom>
        </p:spPr>
      </p:pic>
      <p:pic>
        <p:nvPicPr>
          <p:cNvPr id="10" name="Рисунок 3" descr="Изображение выглядит как мебель, сиденье, стул&#10;&#10;Автоматически созданное описание">
            <a:extLst>
              <a:ext uri="{FF2B5EF4-FFF2-40B4-BE49-F238E27FC236}">
                <a16:creationId xmlns:a16="http://schemas.microsoft.com/office/drawing/2014/main" id="{F45464A2-9D7D-4D6C-8850-CF76D3BCAE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" b="9103"/>
          <a:stretch/>
        </p:blipFill>
        <p:spPr>
          <a:xfrm>
            <a:off x="7533756" y="3565595"/>
            <a:ext cx="1964308" cy="2285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2" name="Рисунок 4" descr="Изображение выглядит как мебель, кровать&#10;&#10;Автоматически созданное описание">
            <a:extLst>
              <a:ext uri="{FF2B5EF4-FFF2-40B4-BE49-F238E27FC236}">
                <a16:creationId xmlns:a16="http://schemas.microsoft.com/office/drawing/2014/main" id="{761F7C7F-3220-476F-B39E-B93C120F2F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0758" y="1407543"/>
            <a:ext cx="1492369" cy="1383102"/>
          </a:xfrm>
          <a:prstGeom prst="rect">
            <a:avLst/>
          </a:prstGeom>
        </p:spPr>
      </p:pic>
      <p:pic>
        <p:nvPicPr>
          <p:cNvPr id="14" name="Рисунок 3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F98C0E2-3B1D-4925-9624-5684BFA4C9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028" y="4153753"/>
            <a:ext cx="2153707" cy="1820713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464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F4AD318-2FB6-4C6E-931E-58E404FA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A118E35-1CBF-4863-8497-F4DF1A166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E187274-5DC2-4BE0-AF99-925D6D973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1DE6E9-6EC4-471E-BB00-D521D43D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283" y="1284071"/>
            <a:ext cx="5762481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 b="1" spc="-100">
                <a:solidFill>
                  <a:schemeClr val="accent1"/>
                </a:solidFill>
              </a:rPr>
              <a:t>Thanks for attention!</a:t>
            </a:r>
          </a:p>
        </p:txBody>
      </p:sp>
    </p:spTree>
    <p:extLst>
      <p:ext uri="{BB962C8B-B14F-4D97-AF65-F5344CB8AC3E}">
        <p14:creationId xmlns:p14="http://schemas.microsoft.com/office/powerpoint/2010/main" val="88889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E771D-7230-4864-A97C-8ABF27041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137982" cy="4601183"/>
          </a:xfrm>
        </p:spPr>
        <p:txBody>
          <a:bodyPr>
            <a:normAutofit/>
          </a:bodyPr>
          <a:lstStyle/>
          <a:p>
            <a:pPr algn="ctr"/>
            <a:r>
              <a:rPr lang="ru-RU" sz="6000"/>
              <a:t>TONGUE-TWISTER</a:t>
            </a:r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A5BE129-BEF3-4677-92CB-205D036DF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887" y="813465"/>
            <a:ext cx="6572859" cy="4926665"/>
          </a:xfrm>
          <a:prstGeom prst="rect">
            <a:avLst/>
          </a:prstGeom>
        </p:spPr>
      </p:pic>
      <p:pic>
        <p:nvPicPr>
          <p:cNvPr id="6" name="23 - копия (2)">
            <a:hlinkClick r:id="" action="ppaction://media"/>
            <a:extLst>
              <a:ext uri="{FF2B5EF4-FFF2-40B4-BE49-F238E27FC236}">
                <a16:creationId xmlns:a16="http://schemas.microsoft.com/office/drawing/2014/main" id="{B251BE35-9FA4-4AD2-9EF5-7A776E67CE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43923" y="1624542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6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9B98C-AEE2-42DB-8EB2-A4E4443B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1449388"/>
            <a:ext cx="5015638" cy="2075012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/>
            <a:r>
              <a:rPr lang="en-US" sz="5600" spc="-100">
                <a:solidFill>
                  <a:srgbClr val="FF0000"/>
                </a:solidFill>
              </a:rPr>
              <a:t>What </a:t>
            </a:r>
            <a:r>
              <a:rPr lang="en-US" sz="5600" spc="-100" err="1">
                <a:solidFill>
                  <a:srgbClr val="FF0000"/>
                </a:solidFill>
              </a:rPr>
              <a:t>colour</a:t>
            </a:r>
            <a:r>
              <a:rPr lang="en-US" sz="5600" spc="-100">
                <a:solidFill>
                  <a:srgbClr val="FF0000"/>
                </a:solidFill>
              </a:rPr>
              <a:t> is it?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0C433C22-735A-4AF8-918C-F5E7969ABF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5" r="8470"/>
          <a:stretch/>
        </p:blipFill>
        <p:spPr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19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DDBF00E-1006-44F7-B141-BCD5C998B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44" y="443078"/>
            <a:ext cx="7573991" cy="569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6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D4928FAB-C039-41D0-A323-DB77D0414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59" y="188513"/>
            <a:ext cx="7749268" cy="583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24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FD449-79A1-4DB9-BB8D-54DBA7E1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35" y="1952647"/>
            <a:ext cx="2505521" cy="3136192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 algn="ctr"/>
            <a:r>
              <a:rPr lang="en-US" sz="6600" b="1" spc="-100">
                <a:solidFill>
                  <a:schemeClr val="accent2"/>
                </a:solidFill>
              </a:rPr>
              <a:t>What </a:t>
            </a:r>
            <a:br>
              <a:rPr lang="en-US" sz="6600" b="1" spc="-100"/>
            </a:br>
            <a:r>
              <a:rPr lang="en-US" sz="6600" b="1" spc="-100" err="1">
                <a:solidFill>
                  <a:schemeClr val="accent2"/>
                </a:solidFill>
              </a:rPr>
              <a:t>colour</a:t>
            </a:r>
            <a:r>
              <a:rPr lang="en-US" sz="6600" b="1" spc="-100">
                <a:solidFill>
                  <a:schemeClr val="accent2"/>
                </a:solidFill>
              </a:rPr>
              <a:t> is it?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A89067E2-9B9A-4E96-B202-2C0238842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030" y="1527410"/>
            <a:ext cx="5764136" cy="36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3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6086F-5F50-4236-9009-F93E8D1CC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3170816" cy="3072204"/>
          </a:xfrm>
        </p:spPr>
        <p:txBody>
          <a:bodyPr>
            <a:normAutofit/>
          </a:bodyPr>
          <a:lstStyle/>
          <a:p>
            <a:r>
              <a:rPr lang="ru-RU" sz="7200" err="1">
                <a:solidFill>
                  <a:srgbClr val="FF0000"/>
                </a:solidFill>
              </a:rPr>
              <a:t>House</a:t>
            </a:r>
            <a:endParaRPr lang="ru-RU" sz="7200">
              <a:solidFill>
                <a:srgbClr val="FF0000"/>
              </a:solidFill>
            </a:endParaRPr>
          </a:p>
        </p:txBody>
      </p:sp>
      <p:pic>
        <p:nvPicPr>
          <p:cNvPr id="5" name="Рисунок 5" descr="Изображение выглядит как текст, желтый, оранжевый&#10;&#10;Автоматически созданное описание">
            <a:extLst>
              <a:ext uri="{FF2B5EF4-FFF2-40B4-BE49-F238E27FC236}">
                <a16:creationId xmlns:a16="http://schemas.microsoft.com/office/drawing/2014/main" id="{3AE0205B-224A-4EF1-8268-E6D19BEF5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4112" y="868363"/>
            <a:ext cx="5121275" cy="5121275"/>
          </a:xfrm>
        </p:spPr>
      </p:pic>
      <p:pic>
        <p:nvPicPr>
          <p:cNvPr id="6" name="Рисунок 6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ACE3F22C-2F9B-43BD-96FC-92ECDD47E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517" y="3516913"/>
            <a:ext cx="2215805" cy="250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74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99E37-2032-46C6-A2FD-A7146E310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1449388"/>
            <a:ext cx="4871865" cy="4821087"/>
          </a:xfrm>
        </p:spPr>
        <p:txBody>
          <a:bodyPr vert="horz" wrap="square" lIns="0" tIns="0" rIns="0" bIns="0" rtlCol="0" anchor="b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8800" spc="-100">
                <a:solidFill>
                  <a:schemeClr val="accent4">
                    <a:lumMod val="50000"/>
                  </a:schemeClr>
                </a:solidFill>
              </a:rPr>
              <a:t>What's this?</a:t>
            </a:r>
            <a:br>
              <a:rPr lang="en-US" sz="8800" spc="-1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8800" spc="-100">
                <a:solidFill>
                  <a:schemeClr val="accent4">
                    <a:lumMod val="50000"/>
                  </a:schemeClr>
                </a:solidFill>
              </a:rPr>
              <a:t>It's a chair.</a:t>
            </a:r>
            <a:r>
              <a:rPr lang="en-US" sz="8800" spc="-100"/>
              <a:t> </a:t>
            </a:r>
            <a:br>
              <a:rPr lang="en-US" sz="8800" spc="-100"/>
            </a:br>
            <a:endParaRPr lang="en-US" sz="4800" spc="-100"/>
          </a:p>
        </p:txBody>
      </p:sp>
      <p:pic>
        <p:nvPicPr>
          <p:cNvPr id="3" name="Рисунок 3" descr="Изображение выглядит как мебель, сиденье, стул&#10;&#10;Автоматически созданное описание">
            <a:extLst>
              <a:ext uri="{FF2B5EF4-FFF2-40B4-BE49-F238E27FC236}">
                <a16:creationId xmlns:a16="http://schemas.microsoft.com/office/drawing/2014/main" id="{FB6B55E9-355B-44E7-9323-4D50BCD419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9103"/>
          <a:stretch/>
        </p:blipFill>
        <p:spPr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5065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29C37-0E5A-42FF-971A-29E8D397B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24" y="2126130"/>
            <a:ext cx="2852903" cy="3090358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/>
            <a:r>
              <a:rPr lang="en-US" sz="7200" spc="-100">
                <a:solidFill>
                  <a:srgbClr val="7030A0"/>
                </a:solidFill>
              </a:rPr>
              <a:t>It's a </a:t>
            </a:r>
            <a:br>
              <a:rPr lang="en-US" sz="7200" spc="-100">
                <a:solidFill>
                  <a:srgbClr val="7030A0"/>
                </a:solidFill>
              </a:rPr>
            </a:br>
            <a:r>
              <a:rPr lang="en-US" sz="7200" spc="-100">
                <a:solidFill>
                  <a:srgbClr val="7030A0"/>
                </a:solidFill>
              </a:rPr>
              <a:t>tree house.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70BFBEB6-EE6B-4EB5-B819-AE5FD7099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084" y="1148887"/>
            <a:ext cx="5014800" cy="4192976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642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Frame</vt:lpstr>
      <vt:lpstr>MY HOME   Морозова Ксения Александровна</vt:lpstr>
      <vt:lpstr>TONGUE-TWISTER</vt:lpstr>
      <vt:lpstr>What colour is it?</vt:lpstr>
      <vt:lpstr>PowerPoint Presentation</vt:lpstr>
      <vt:lpstr>PowerPoint Presentation</vt:lpstr>
      <vt:lpstr>What  colour is it?</vt:lpstr>
      <vt:lpstr>House</vt:lpstr>
      <vt:lpstr>What's this? It's a chair.  </vt:lpstr>
      <vt:lpstr>It's a  tree house.</vt:lpstr>
      <vt:lpstr>What's this? It's a table.  It's a brown table. </vt:lpstr>
      <vt:lpstr>What's this? It's a yellow radio.</vt:lpstr>
      <vt:lpstr>What's this?</vt:lpstr>
      <vt:lpstr>Look at the pictures and remember</vt:lpstr>
      <vt:lpstr>What's missing?</vt:lpstr>
      <vt:lpstr>What is missing?</vt:lpstr>
      <vt:lpstr>What's missing? </vt:lpstr>
      <vt:lpstr>Thanks for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revision>2</cp:revision>
  <dcterms:created xsi:type="dcterms:W3CDTF">2012-07-30T23:42:41Z</dcterms:created>
  <dcterms:modified xsi:type="dcterms:W3CDTF">2022-01-04T15:45:16Z</dcterms:modified>
</cp:coreProperties>
</file>