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64" r:id="rId3"/>
    <p:sldId id="265" r:id="rId4"/>
    <p:sldId id="266" r:id="rId5"/>
    <p:sldId id="267" r:id="rId6"/>
    <p:sldId id="257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Администратор" initials="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2" autoAdjust="0"/>
    <p:restoredTop sz="94684" autoAdjust="0"/>
  </p:normalViewPr>
  <p:slideViewPr>
    <p:cSldViewPr>
      <p:cViewPr varScale="1">
        <p:scale>
          <a:sx n="75" d="100"/>
          <a:sy n="75" d="100"/>
        </p:scale>
        <p:origin x="-1080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19159A4-2270-4E6E-8269-0C93C5A4E1DC}" type="datetimeFigureOut">
              <a:rPr lang="ru-RU" smtClean="0"/>
              <a:t>14.02.2014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4EBE31-505E-4137-AC44-07CEDE21C98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8680"/>
            <a:ext cx="7175351" cy="1793167"/>
          </a:xfrm>
        </p:spPr>
        <p:txBody>
          <a:bodyPr/>
          <a:lstStyle/>
          <a:p>
            <a:pPr marL="182880" indent="0">
              <a:buNone/>
            </a:pPr>
            <a:r>
              <a:rPr lang="en-US" i="1" dirty="0" smtClean="0"/>
              <a:t>Oh</a:t>
            </a:r>
            <a:r>
              <a:rPr lang="en-US" i="1" dirty="0"/>
              <a:t>, Russia, I’m in love with you! </a:t>
            </a:r>
            <a:endParaRPr lang="ru-RU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924944"/>
            <a:ext cx="6336704" cy="302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543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31489" y="344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sunrise in a splendid sight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7128792" cy="4200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4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21328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Which gives me always such delight!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3017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Remember</a:t>
            </a:r>
            <a:r>
              <a:rPr lang="en-US" dirty="0"/>
              <a:t>, Russia, you are great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496944" cy="4170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1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3265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Not </a:t>
            </a:r>
            <a:r>
              <a:rPr lang="en-US" dirty="0"/>
              <a:t>in the field of battles past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284984"/>
            <a:ext cx="3566889" cy="24795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40" y="2132856"/>
            <a:ext cx="2736304" cy="2130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03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6512511" cy="115006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But in the green fields full of wheat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dirty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endParaRPr lang="ru-RU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5940"/>
            <a:ext cx="810895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44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31489" y="0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And forests, gardens, free of dust.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3347864" cy="20413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37520"/>
            <a:ext cx="4098751" cy="305844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31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0336" y="4797152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 love you deeply, dear land,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64704"/>
            <a:ext cx="6768752" cy="37623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2755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1704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hills and rivers, sand on strand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24" y="1916832"/>
            <a:ext cx="5295690" cy="35632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29826"/>
            <a:ext cx="3240360" cy="24302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18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458112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songs and dances, lakes and seas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15616" y="791494"/>
            <a:ext cx="6400800" cy="34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" y="-16949"/>
            <a:ext cx="6065912" cy="454943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329" y="1090282"/>
            <a:ext cx="286982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135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Your beasts and fish, birds in trees.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7"/>
            <a:ext cx="7344816" cy="45727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73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Другая 1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4EEE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156</TotalTime>
  <Words>88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Oh, Russia, I’m in love with you! </vt:lpstr>
      <vt:lpstr>Remember, Russia, you are great </vt:lpstr>
      <vt:lpstr>Not in the field of battles past </vt:lpstr>
      <vt:lpstr>But in the green fields full of wheat</vt:lpstr>
      <vt:lpstr>And forests, gardens, free of dust. </vt:lpstr>
      <vt:lpstr>I love you deeply, dear land,</vt:lpstr>
      <vt:lpstr>Your hills and rivers, sand on strand</vt:lpstr>
      <vt:lpstr>Your songs and dances, lakes and seas </vt:lpstr>
      <vt:lpstr>Your beasts and fish, birds in trees.</vt:lpstr>
      <vt:lpstr>Your sunrise in a splendid sight </vt:lpstr>
      <vt:lpstr>Which gives me always such delight!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Администратор</cp:lastModifiedBy>
  <cp:revision>14</cp:revision>
  <dcterms:created xsi:type="dcterms:W3CDTF">2014-02-11T08:35:48Z</dcterms:created>
  <dcterms:modified xsi:type="dcterms:W3CDTF">2014-02-14T05:51:47Z</dcterms:modified>
</cp:coreProperties>
</file>