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6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0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5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2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8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7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1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7C01-85FE-466B-A17C-C1C820756404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50E2-1316-4592-B2EA-26AAA86A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Pronunciation warming-up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I can see</a:t>
            </a:r>
            <a:r>
              <a:rPr lang="ru-RU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учебнику О.В. Афанасьевой, И. В. Михеевой </a:t>
            </a:r>
            <a:r>
              <a:rPr lang="en-US" dirty="0" smtClean="0"/>
              <a:t>Rainbow English </a:t>
            </a:r>
            <a:r>
              <a:rPr lang="ru-RU" dirty="0" smtClean="0"/>
              <a:t>2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0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 can see</a:t>
            </a:r>
            <a:endParaRPr lang="ru-RU" sz="8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5" y="1702940"/>
            <a:ext cx="6693545" cy="44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6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 can see</a:t>
            </a:r>
            <a:endParaRPr lang="ru-RU" sz="8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4" y="1600200"/>
            <a:ext cx="43732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0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 can see</a:t>
            </a:r>
            <a:endParaRPr lang="ru-RU" sz="8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6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 can see</a:t>
            </a:r>
            <a:endParaRPr lang="ru-RU" sz="8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7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 can see</a:t>
            </a:r>
            <a:endParaRPr lang="ru-RU" sz="8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4910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 can see</a:t>
            </a:r>
            <a:endParaRPr lang="ru-RU" sz="8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7" y="2132856"/>
            <a:ext cx="65287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15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Pronunciation warming-up «I can see» </vt:lpstr>
      <vt:lpstr>I can see</vt:lpstr>
      <vt:lpstr>I can see</vt:lpstr>
      <vt:lpstr>I can see</vt:lpstr>
      <vt:lpstr>I can see</vt:lpstr>
      <vt:lpstr>I can see</vt:lpstr>
      <vt:lpstr>I can see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 warming-up «I can see» </dc:title>
  <dc:creator>admin</dc:creator>
  <cp:lastModifiedBy>admin</cp:lastModifiedBy>
  <cp:revision>1</cp:revision>
  <dcterms:created xsi:type="dcterms:W3CDTF">2021-11-21T18:53:53Z</dcterms:created>
  <dcterms:modified xsi:type="dcterms:W3CDTF">2021-11-21T19:01:58Z</dcterms:modified>
</cp:coreProperties>
</file>