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9" r:id="rId22"/>
    <p:sldId id="280" r:id="rId23"/>
    <p:sldId id="281" r:id="rId24"/>
    <p:sldId id="282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7" autoAdjust="0"/>
    <p:restoredTop sz="94629" autoAdjust="0"/>
  </p:normalViewPr>
  <p:slideViewPr>
    <p:cSldViewPr>
      <p:cViewPr varScale="1">
        <p:scale>
          <a:sx n="65" d="100"/>
          <a:sy n="65" d="100"/>
        </p:scale>
        <p:origin x="-128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rgbClr val="003399"/>
                </a:solidFill>
              </a:rPr>
              <a:t>Ребенка </a:t>
            </a:r>
            <a:r>
              <a:rPr lang="ru-RU" b="1" dirty="0">
                <a:solidFill>
                  <a:srgbClr val="003399"/>
                </a:solidFill>
              </a:rPr>
              <a:t>постоянно критикуют, он учится…</a:t>
            </a:r>
            <a:br>
              <a:rPr lang="ru-RU" b="1" dirty="0">
                <a:solidFill>
                  <a:srgbClr val="003399"/>
                </a:solidFill>
              </a:rPr>
            </a:br>
            <a:endParaRPr lang="ru-RU" dirty="0">
              <a:solidFill>
                <a:srgbClr val="003399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96420"/>
            <a:ext cx="8376814" cy="475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715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3399"/>
                </a:solidFill>
              </a:rPr>
              <a:t>быть благородным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801015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3478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3399"/>
                </a:solidFill>
              </a:rPr>
              <a:t>Ребенок растет в честности, он учится ... 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79092"/>
            <a:ext cx="5544616" cy="5190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5296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3399"/>
                </a:solidFill>
              </a:rPr>
              <a:t>быть  справедливым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985" y="1348441"/>
            <a:ext cx="4977287" cy="5392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41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3399"/>
                </a:solidFill>
              </a:rPr>
              <a:t>Ребенок растет в безопасности, он учится ... </a:t>
            </a:r>
          </a:p>
        </p:txBody>
      </p:sp>
      <p:pic>
        <p:nvPicPr>
          <p:cNvPr id="717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526" y="1556792"/>
            <a:ext cx="5059762" cy="508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4904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3399"/>
                </a:solidFill>
              </a:rPr>
              <a:t>верить в людей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78" y="1308323"/>
            <a:ext cx="8066378" cy="500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4026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3399"/>
                </a:solidFill>
              </a:rPr>
              <a:t>Ребенка поддерживают, </a:t>
            </a:r>
            <a:r>
              <a:rPr lang="ru-RU" b="1" dirty="0" smtClean="0">
                <a:solidFill>
                  <a:srgbClr val="003399"/>
                </a:solidFill>
              </a:rPr>
              <a:t/>
            </a:r>
            <a:br>
              <a:rPr lang="ru-RU" b="1" dirty="0" smtClean="0">
                <a:solidFill>
                  <a:srgbClr val="003399"/>
                </a:solidFill>
              </a:rPr>
            </a:br>
            <a:r>
              <a:rPr lang="ru-RU" b="1" dirty="0" smtClean="0">
                <a:solidFill>
                  <a:srgbClr val="003399"/>
                </a:solidFill>
              </a:rPr>
              <a:t>он </a:t>
            </a:r>
            <a:r>
              <a:rPr lang="ru-RU" b="1" dirty="0">
                <a:solidFill>
                  <a:srgbClr val="003399"/>
                </a:solidFill>
              </a:rPr>
              <a:t>учится ...</a:t>
            </a:r>
            <a:r>
              <a:rPr lang="ru-RU" dirty="0"/>
              <a:t> 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998" y="1493312"/>
            <a:ext cx="6805386" cy="5104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151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3399"/>
                </a:solidFill>
              </a:rPr>
              <a:t>ценить себя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217" y="1209549"/>
            <a:ext cx="5780119" cy="545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3400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3399"/>
                </a:solidFill>
              </a:rPr>
              <a:t>Ребенка высмеивают, он учится ... 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55561"/>
            <a:ext cx="7821497" cy="495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7394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3399"/>
                </a:solidFill>
              </a:rPr>
              <a:t>быть замкнутым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268760"/>
            <a:ext cx="4021043" cy="553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9213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3399"/>
                </a:solidFill>
              </a:rPr>
              <a:t>Живет в понимании и дружбе, он учится ... </a:t>
            </a:r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60367"/>
            <a:ext cx="6184075" cy="5208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6985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3399"/>
                </a:solidFill>
              </a:rPr>
              <a:t>НЕНАВИДЕТЬ</a:t>
            </a:r>
            <a:endParaRPr lang="ru-RU" b="1" dirty="0">
              <a:solidFill>
                <a:srgbClr val="003399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68760"/>
            <a:ext cx="5383708" cy="5215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971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3399"/>
                </a:solidFill>
              </a:rPr>
              <a:t>находить любовь в мире).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855" y="1600200"/>
            <a:ext cx="656628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2432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3399"/>
                </a:solidFill>
              </a:rPr>
              <a:t>У нас у всех есть возможность выбора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84784"/>
            <a:ext cx="5591931" cy="507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8730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3399"/>
                </a:solidFill>
              </a:rPr>
              <a:t>Но именно от вас зависит, каким вырастет ваш </a:t>
            </a:r>
            <a:r>
              <a:rPr lang="ru-RU" b="1" dirty="0" smtClean="0">
                <a:solidFill>
                  <a:srgbClr val="003399"/>
                </a:solidFill>
              </a:rPr>
              <a:t>ребенок</a:t>
            </a:r>
            <a:endParaRPr lang="ru-RU" b="1" dirty="0">
              <a:solidFill>
                <a:srgbClr val="003399"/>
              </a:solidFill>
            </a:endParaRPr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00" y="1484783"/>
            <a:ext cx="7851640" cy="540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253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164219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3399"/>
                </a:solidFill>
              </a:rPr>
              <a:t>Школа – что-то скорректирует, но мы лепим из того, что уже замешано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60848"/>
            <a:ext cx="6942189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945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93022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3399"/>
                </a:solidFill>
              </a:rPr>
              <a:t>Реальные поступки – вот что формирует поведение ребенка, а не слова и  </a:t>
            </a:r>
            <a:r>
              <a:rPr lang="ru-RU" b="1" dirty="0" smtClean="0">
                <a:solidFill>
                  <a:srgbClr val="003399"/>
                </a:solidFill>
              </a:rPr>
              <a:t>нравоучения</a:t>
            </a:r>
            <a:r>
              <a:rPr lang="ru-RU" b="1" dirty="0">
                <a:solidFill>
                  <a:srgbClr val="003399"/>
                </a:solidFill>
              </a:rPr>
              <a:t/>
            </a:r>
            <a:br>
              <a:rPr lang="ru-RU" b="1" dirty="0">
                <a:solidFill>
                  <a:srgbClr val="003399"/>
                </a:solidFill>
              </a:rPr>
            </a:br>
            <a:endParaRPr lang="ru-RU" b="1" dirty="0">
              <a:solidFill>
                <a:srgbClr val="003399"/>
              </a:solidFill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0" y="1772816"/>
            <a:ext cx="4118082" cy="286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010" y="1844825"/>
            <a:ext cx="2540493" cy="25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688332"/>
            <a:ext cx="4250035" cy="2197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212976"/>
            <a:ext cx="2755601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7205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3399"/>
                </a:solidFill>
              </a:rPr>
              <a:t>Ребенок живет во вражде, он учится... 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84784"/>
            <a:ext cx="5525284" cy="5305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877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3399"/>
                </a:solidFill>
              </a:rPr>
              <a:t>АРЕССИВНЫМ</a:t>
            </a:r>
            <a:endParaRPr lang="ru-RU" b="1" dirty="0">
              <a:solidFill>
                <a:srgbClr val="003399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1" y="1616032"/>
            <a:ext cx="4752527" cy="519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87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3399"/>
                </a:solidFill>
              </a:rPr>
              <a:t>Ребенок живет в упреках, он учится...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00200"/>
            <a:ext cx="6206913" cy="497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841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3399"/>
                </a:solidFill>
              </a:rPr>
              <a:t>ЖИТЬ С ЧУВСТВОМ ВИНЫ</a:t>
            </a:r>
            <a:endParaRPr lang="ru-RU" b="1" dirty="0">
              <a:solidFill>
                <a:srgbClr val="003399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477810"/>
            <a:ext cx="3816424" cy="504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080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3399"/>
                </a:solidFill>
              </a:rPr>
              <a:t>Ребенок растет в терпимости, он учится...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600200"/>
            <a:ext cx="4228590" cy="4972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588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>
                <a:solidFill>
                  <a:srgbClr val="003399"/>
                </a:solidFill>
              </a:rPr>
              <a:t>понимать других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89" y="1412776"/>
            <a:ext cx="7824751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983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3399"/>
                </a:solidFill>
              </a:rPr>
              <a:t>Ребенка хвалят, он учится ... 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233655"/>
            <a:ext cx="5729819" cy="5363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90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131</Words>
  <Application>Microsoft Office PowerPoint</Application>
  <PresentationFormat>Экран (4:3)</PresentationFormat>
  <Paragraphs>24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 Ребенка постоянно критикуют, он учится… </vt:lpstr>
      <vt:lpstr>НЕНАВИДЕТЬ</vt:lpstr>
      <vt:lpstr>Ребенок живет во вражде, он учится... </vt:lpstr>
      <vt:lpstr>АРЕССИВНЫМ</vt:lpstr>
      <vt:lpstr>Ребенок живет в упреках, он учится...</vt:lpstr>
      <vt:lpstr>ЖИТЬ С ЧУВСТВОМ ВИНЫ</vt:lpstr>
      <vt:lpstr>Ребенок растет в терпимости, он учится... </vt:lpstr>
      <vt:lpstr>понимать других</vt:lpstr>
      <vt:lpstr>Ребенка хвалят, он учится ... </vt:lpstr>
      <vt:lpstr>быть благородным</vt:lpstr>
      <vt:lpstr>Ребенок растет в честности, он учится ... </vt:lpstr>
      <vt:lpstr>быть  справедливым</vt:lpstr>
      <vt:lpstr>Ребенок растет в безопасности, он учится ... </vt:lpstr>
      <vt:lpstr>верить в людей</vt:lpstr>
      <vt:lpstr>Ребенка поддерживают,  он учится ... </vt:lpstr>
      <vt:lpstr>ценить себя</vt:lpstr>
      <vt:lpstr>Ребенка высмеивают, он учится ... </vt:lpstr>
      <vt:lpstr>быть замкнутым</vt:lpstr>
      <vt:lpstr>Живет в понимании и дружбе, он учится ... </vt:lpstr>
      <vt:lpstr>находить любовь в мире).</vt:lpstr>
      <vt:lpstr>У нас у всех есть возможность выбора</vt:lpstr>
      <vt:lpstr>Но именно от вас зависит, каким вырастет ваш ребенок</vt:lpstr>
      <vt:lpstr>Школа – что-то скорректирует, но мы лепим из того, что уже замешано</vt:lpstr>
      <vt:lpstr>Реальные поступки – вот что формирует поведение ребенка, а не слова и  нравоучения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Ребенка постоянно критикуют, он учится… </dc:title>
  <dc:creator>Пользователь</dc:creator>
  <cp:lastModifiedBy>Пользователь</cp:lastModifiedBy>
  <cp:revision>13</cp:revision>
  <dcterms:created xsi:type="dcterms:W3CDTF">2017-12-21T09:02:15Z</dcterms:created>
  <dcterms:modified xsi:type="dcterms:W3CDTF">2017-12-22T07:41:15Z</dcterms:modified>
</cp:coreProperties>
</file>