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6"/>
  </p:notesMasterIdLst>
  <p:sldIdLst>
    <p:sldId id="256" r:id="rId2"/>
    <p:sldId id="260" r:id="rId3"/>
    <p:sldId id="257" r:id="rId4"/>
    <p:sldId id="258" r:id="rId5"/>
    <p:sldId id="266" r:id="rId6"/>
    <p:sldId id="262" r:id="rId7"/>
    <p:sldId id="263" r:id="rId8"/>
    <p:sldId id="267" r:id="rId9"/>
    <p:sldId id="264" r:id="rId10"/>
    <p:sldId id="268" r:id="rId11"/>
    <p:sldId id="269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762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2AF88-849A-4202-BC84-2A4247F42600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4AD56-5CC6-402F-B3EA-2EB8981DEF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218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4AD56-5CC6-402F-B3EA-2EB8981DEF3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661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4AD56-5CC6-402F-B3EA-2EB8981DEF3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613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F54E9385-E755-4A64-9CF5-D36C08AAF88F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1FF97B85-7E81-4BC8-92EB-F071AC39E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882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9385-E755-4A64-9CF5-D36C08AAF88F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7B85-7E81-4BC8-92EB-F071AC39E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058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9385-E755-4A64-9CF5-D36C08AAF88F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7B85-7E81-4BC8-92EB-F071AC39E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622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9385-E755-4A64-9CF5-D36C08AAF88F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7B85-7E81-4BC8-92EB-F071AC39EBCC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4133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9385-E755-4A64-9CF5-D36C08AAF88F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7B85-7E81-4BC8-92EB-F071AC39E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089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9385-E755-4A64-9CF5-D36C08AAF88F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7B85-7E81-4BC8-92EB-F071AC39E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992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9385-E755-4A64-9CF5-D36C08AAF88F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7B85-7E81-4BC8-92EB-F071AC39E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779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9385-E755-4A64-9CF5-D36C08AAF88F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7B85-7E81-4BC8-92EB-F071AC39E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524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9385-E755-4A64-9CF5-D36C08AAF88F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7B85-7E81-4BC8-92EB-F071AC39E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166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9385-E755-4A64-9CF5-D36C08AAF88F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7B85-7E81-4BC8-92EB-F071AC39E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624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9385-E755-4A64-9CF5-D36C08AAF88F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7B85-7E81-4BC8-92EB-F071AC39E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206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9385-E755-4A64-9CF5-D36C08AAF88F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7B85-7E81-4BC8-92EB-F071AC39E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077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9385-E755-4A64-9CF5-D36C08AAF88F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7B85-7E81-4BC8-92EB-F071AC39E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575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9385-E755-4A64-9CF5-D36C08AAF88F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7B85-7E81-4BC8-92EB-F071AC39E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763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9385-E755-4A64-9CF5-D36C08AAF88F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7B85-7E81-4BC8-92EB-F071AC39E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646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9385-E755-4A64-9CF5-D36C08AAF88F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7B85-7E81-4BC8-92EB-F071AC39E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589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9385-E755-4A64-9CF5-D36C08AAF88F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7B85-7E81-4BC8-92EB-F071AC39E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685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E9385-E755-4A64-9CF5-D36C08AAF88F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97B85-7E81-4BC8-92EB-F071AC39E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1002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3092" y="1545444"/>
            <a:ext cx="8373045" cy="1757315"/>
          </a:xfrm>
        </p:spPr>
        <p:txBody>
          <a:bodyPr>
            <a:normAutofit/>
          </a:bodyPr>
          <a:lstStyle/>
          <a:p>
            <a:r>
              <a:rPr lang="ru-RU" sz="6000" b="1" i="1" cap="none" dirty="0">
                <a:cs typeface="Aharoni" panose="02010803020104030203" pitchFamily="2" charset="-79"/>
              </a:rPr>
              <a:t>Сообщающиеся сосуды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75761" y="3794078"/>
            <a:ext cx="2847976" cy="2169994"/>
          </a:xfrm>
        </p:spPr>
        <p:txBody>
          <a:bodyPr>
            <a:normAutofit/>
          </a:bodyPr>
          <a:lstStyle/>
          <a:p>
            <a:r>
              <a:rPr lang="ru-RU" cap="none">
                <a:solidFill>
                  <a:schemeClr val="tx1"/>
                </a:solidFill>
              </a:rPr>
              <a:t>            </a:t>
            </a:r>
            <a:endParaRPr lang="ru-RU" cap="none" dirty="0">
              <a:solidFill>
                <a:schemeClr val="tx1"/>
              </a:solidFill>
            </a:endParaRP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EFB73BC2-173D-5D41-A1EA-BA5FA011C8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0127" y="12597770"/>
            <a:ext cx="2847976" cy="654659"/>
          </a:xfrm>
        </p:spPr>
        <p:txBody>
          <a:bodyPr>
            <a:normAutofit fontScale="25000" lnSpcReduction="20000"/>
          </a:bodyPr>
          <a:lstStyle/>
          <a:p>
            <a:r>
              <a:rPr lang="ru-RU" cap="none" dirty="0">
                <a:solidFill>
                  <a:schemeClr val="tx1"/>
                </a:solidFill>
              </a:rPr>
              <a:t>            Выполнила</a:t>
            </a:r>
          </a:p>
          <a:p>
            <a:r>
              <a:rPr lang="ru-RU" cap="none" dirty="0">
                <a:solidFill>
                  <a:schemeClr val="tx1"/>
                </a:solidFill>
              </a:rPr>
              <a:t>Ученица  7«Г» класса</a:t>
            </a:r>
          </a:p>
          <a:p>
            <a:r>
              <a:rPr lang="ru-RU" cap="none" dirty="0">
                <a:solidFill>
                  <a:schemeClr val="tx1"/>
                </a:solidFill>
              </a:rPr>
              <a:t>МБОУ «Гимназии №1» </a:t>
            </a:r>
          </a:p>
          <a:p>
            <a:r>
              <a:rPr lang="ru-RU" cap="none" dirty="0">
                <a:solidFill>
                  <a:schemeClr val="tx1"/>
                </a:solidFill>
              </a:rPr>
              <a:t>               </a:t>
            </a:r>
            <a:r>
              <a:rPr lang="ru-RU" cap="none" dirty="0" err="1">
                <a:solidFill>
                  <a:schemeClr val="tx1"/>
                </a:solidFill>
              </a:rPr>
              <a:t>г.Липецка</a:t>
            </a:r>
            <a:endParaRPr lang="ru-RU" cap="none" dirty="0">
              <a:solidFill>
                <a:schemeClr val="tx1"/>
              </a:solidFill>
            </a:endParaRPr>
          </a:p>
          <a:p>
            <a:r>
              <a:rPr lang="ru-RU" cap="none" dirty="0">
                <a:solidFill>
                  <a:schemeClr val="tx1"/>
                </a:solidFill>
              </a:rPr>
              <a:t>  Горькаева Елизавета</a:t>
            </a:r>
          </a:p>
        </p:txBody>
      </p:sp>
    </p:spTree>
    <p:extLst>
      <p:ext uri="{BB962C8B-B14F-4D97-AF65-F5344CB8AC3E}">
        <p14:creationId xmlns:p14="http://schemas.microsoft.com/office/powerpoint/2010/main" val="1225346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640B93-B821-2F4F-A16A-F4A1391E4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04" y="0"/>
            <a:ext cx="9905998" cy="1478570"/>
          </a:xfrm>
        </p:spPr>
        <p:txBody>
          <a:bodyPr>
            <a:normAutofit/>
          </a:bodyPr>
          <a:lstStyle/>
          <a:p>
            <a:r>
              <a:rPr lang="ru-RU" sz="4000" b="1" i="1"/>
              <a:t>Применение Сообщающихся сосудов</a:t>
            </a:r>
            <a:br>
              <a:rPr lang="ru-RU" sz="4000" b="1" i="1"/>
            </a:br>
            <a:r>
              <a:rPr lang="ru-RU" sz="4000" b="1" i="1"/>
              <a:t>                           В быту и технике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485B0491-5DE2-4C4C-8047-C9DE2F3B1F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37" y="1301634"/>
            <a:ext cx="11023051" cy="555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28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3B02DE-88A2-FF47-AE0F-7748B3C2F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010" y="0"/>
            <a:ext cx="9905998" cy="1478570"/>
          </a:xfrm>
        </p:spPr>
        <p:txBody>
          <a:bodyPr>
            <a:normAutofit/>
          </a:bodyPr>
          <a:lstStyle/>
          <a:p>
            <a:r>
              <a:rPr lang="ru-RU" sz="4000" b="1" i="1"/>
              <a:t>Применение Сообщающихся сосудов</a:t>
            </a:r>
            <a:br>
              <a:rPr lang="ru-RU" sz="4000" b="1" i="1"/>
            </a:br>
            <a:r>
              <a:rPr lang="ru-RU" sz="4000" b="1" i="1"/>
              <a:t>                       В быту и технике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6A2ADF8F-0AAC-8142-90FF-5E7E1CED13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33" y="1309319"/>
            <a:ext cx="10826059" cy="55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05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DB343B-1C4A-DC44-9260-B014C384A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865" y="0"/>
            <a:ext cx="9905998" cy="1478570"/>
          </a:xfrm>
        </p:spPr>
        <p:txBody>
          <a:bodyPr>
            <a:normAutofit/>
          </a:bodyPr>
          <a:lstStyle/>
          <a:p>
            <a:r>
              <a:rPr lang="ru-RU" sz="4000" b="1" i="1"/>
              <a:t>Применение Сообщающихся сосудов</a:t>
            </a:r>
            <a:br>
              <a:rPr lang="ru-RU" sz="4000" b="1" i="1"/>
            </a:br>
            <a:r>
              <a:rPr lang="ru-RU" sz="4000" b="1" i="1"/>
              <a:t>                          В быту и технике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DD1C7D93-459E-584D-908B-B206B74BAD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19" y="1203158"/>
            <a:ext cx="11111516" cy="565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429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37D027-2D23-824B-9B95-644C94579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463" y="0"/>
            <a:ext cx="9905998" cy="1478570"/>
          </a:xfrm>
        </p:spPr>
        <p:txBody>
          <a:bodyPr>
            <a:noAutofit/>
          </a:bodyPr>
          <a:lstStyle/>
          <a:p>
            <a:r>
              <a:rPr lang="ru-RU" sz="4000" b="1" i="1"/>
              <a:t>Применение Сообщающихся сосудов</a:t>
            </a:r>
            <a:br>
              <a:rPr lang="ru-RU" sz="4000" b="1" i="1"/>
            </a:br>
            <a:r>
              <a:rPr lang="ru-RU" sz="4000" b="1" i="1"/>
              <a:t>                  В быту и технике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D404F4FC-2ABD-E34B-8F60-CDDBF248F1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92" y="1478570"/>
            <a:ext cx="10739954" cy="537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759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5BAD04F2-E338-1047-B692-9F68AA994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10">
            <a:extLst>
              <a:ext uri="{FF2B5EF4-FFF2-40B4-BE49-F238E27FC236}">
                <a16:creationId xmlns:a16="http://schemas.microsoft.com/office/drawing/2014/main" xmlns="" id="{6D6A3C16-BAB0-754F-8A1A-4E7C0C2B8D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065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922" y="372858"/>
            <a:ext cx="9905998" cy="1478570"/>
          </a:xfrm>
        </p:spPr>
        <p:txBody>
          <a:bodyPr/>
          <a:lstStyle/>
          <a:p>
            <a:r>
              <a:rPr lang="ru-RU" cap="none" dirty="0"/>
              <a:t>         </a:t>
            </a:r>
            <a:r>
              <a:rPr lang="ru-RU" sz="4000" b="1" i="1" cap="none" dirty="0"/>
              <a:t>Цель и задачи моего проекта: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1" y="1995028"/>
            <a:ext cx="9905998" cy="44901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   Цель: Обосновать расположение поверхности однородной жидкости в сообщающихся сосудах на одном уровне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sz="3200" dirty="0"/>
              <a:t>Задачи: Сформировать понятие о сообщающихся сосудах и их свойствах, найти их применение в быту</a:t>
            </a:r>
          </a:p>
        </p:txBody>
      </p:sp>
    </p:spTree>
    <p:extLst>
      <p:ext uri="{BB962C8B-B14F-4D97-AF65-F5344CB8AC3E}">
        <p14:creationId xmlns:p14="http://schemas.microsoft.com/office/powerpoint/2010/main" val="2638993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770917"/>
            <a:ext cx="9905998" cy="1478570"/>
          </a:xfrm>
        </p:spPr>
        <p:txBody>
          <a:bodyPr/>
          <a:lstStyle/>
          <a:p>
            <a:r>
              <a:rPr lang="ru-RU" cap="none" dirty="0"/>
              <a:t>      </a:t>
            </a:r>
            <a:r>
              <a:rPr lang="ru-RU" i="1" cap="none" dirty="0"/>
              <a:t>  </a:t>
            </a:r>
            <a:r>
              <a:rPr lang="ru-RU" sz="4400" b="1" i="1" cap="none" dirty="0"/>
              <a:t>СООБЩАЮЩИЕСЯ СОСУДЫ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2249487"/>
            <a:ext cx="9626671" cy="37828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    </a:t>
            </a:r>
          </a:p>
          <a:p>
            <a:pPr marL="0" indent="0">
              <a:buNone/>
            </a:pPr>
            <a:r>
              <a:rPr lang="ru-RU" dirty="0"/>
              <a:t>    </a:t>
            </a:r>
            <a:r>
              <a:rPr lang="ru-RU" sz="3600" dirty="0"/>
              <a:t>Сообщающиеся сосуды – это сосуды, соединенные ниже поверхности жидкости, так что жидкость может перетекать из одного сосуда в другой</a:t>
            </a:r>
          </a:p>
        </p:txBody>
      </p:sp>
    </p:spTree>
    <p:extLst>
      <p:ext uri="{BB962C8B-B14F-4D97-AF65-F5344CB8AC3E}">
        <p14:creationId xmlns:p14="http://schemas.microsoft.com/office/powerpoint/2010/main" val="3308277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254" y="768644"/>
            <a:ext cx="10713492" cy="1478570"/>
          </a:xfrm>
        </p:spPr>
        <p:txBody>
          <a:bodyPr>
            <a:normAutofit/>
          </a:bodyPr>
          <a:lstStyle/>
          <a:p>
            <a:r>
              <a:rPr lang="ru-RU" cap="none" dirty="0"/>
              <a:t>          </a:t>
            </a:r>
            <a:r>
              <a:rPr lang="ru-RU" b="1" cap="none" dirty="0"/>
              <a:t>   </a:t>
            </a:r>
            <a:r>
              <a:rPr lang="ru-RU" sz="4400" b="1" i="1" cap="none" dirty="0"/>
              <a:t>ЗАКОН СООБЩАЮЩИХСЯ СОСУДОВ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8021" y="2795398"/>
            <a:ext cx="9905999" cy="35417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/>
              <a:t> Закон сообщающихся сосудов – это один из законов гидростатики, гласящий что в сообщающихся сосудах любой формы и сечения поверхности однородной жидкости устанавливаются на одном уровне, при условии, что давление воздуха над жидкостью одинаково</a:t>
            </a:r>
          </a:p>
        </p:txBody>
      </p:sp>
    </p:spTree>
    <p:extLst>
      <p:ext uri="{BB962C8B-B14F-4D97-AF65-F5344CB8AC3E}">
        <p14:creationId xmlns:p14="http://schemas.microsoft.com/office/powerpoint/2010/main" val="2971175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F3D965-767B-4E45-990E-2FEDCAF49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/>
              <a:t>Свойства сообщающихся сосудов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7C94559-F010-0345-BE77-60F14F051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200"/>
              <a:t>Если в одно колено сообщающегося сосуда наливать жидкость, </a:t>
            </a:r>
          </a:p>
          <a:p>
            <a:pPr marL="0" indent="0">
              <a:buNone/>
            </a:pPr>
            <a:r>
              <a:rPr lang="ru-RU" sz="3200"/>
              <a:t>то жидкость будет</a:t>
            </a:r>
          </a:p>
          <a:p>
            <a:pPr marL="0" indent="0">
              <a:buNone/>
            </a:pPr>
            <a:r>
              <a:rPr lang="ru-RU" sz="3200"/>
              <a:t>переливаться</a:t>
            </a:r>
          </a:p>
          <a:p>
            <a:pPr marL="0" indent="0">
              <a:buNone/>
            </a:pPr>
            <a:r>
              <a:rPr lang="ru-RU" sz="3200"/>
              <a:t>в другое колено до такого же</a:t>
            </a:r>
          </a:p>
          <a:p>
            <a:pPr marL="0" indent="0">
              <a:buNone/>
            </a:pPr>
            <a:r>
              <a:rPr lang="ru-RU" sz="3200"/>
              <a:t>уровня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2A28A25B-6066-6243-B7FA-2E2C87E2C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992" y="2772163"/>
            <a:ext cx="3159514" cy="394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776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740" y="813902"/>
            <a:ext cx="10378671" cy="5438774"/>
          </a:xfrm>
        </p:spPr>
        <p:txBody>
          <a:bodyPr>
            <a:normAutofit/>
          </a:bodyPr>
          <a:lstStyle/>
          <a:p>
            <a:r>
              <a:rPr lang="ru-RU" cap="none" dirty="0"/>
              <a:t>      </a:t>
            </a:r>
            <a:r>
              <a:rPr lang="ru-RU" sz="4000" b="1" i="1" cap="none" dirty="0"/>
              <a:t>СВОЙСТВА СООБЩАЮЩИХСЯ СОСУДОВ</a:t>
            </a:r>
            <a:r>
              <a:rPr lang="ru-RU" sz="4800" cap="none" dirty="0"/>
              <a:t/>
            </a:r>
            <a:br>
              <a:rPr lang="ru-RU" sz="4800" cap="none" dirty="0"/>
            </a:br>
            <a:r>
              <a:rPr lang="ru-RU" cap="none" dirty="0"/>
              <a:t/>
            </a:r>
            <a:br>
              <a:rPr lang="ru-RU" cap="none" dirty="0"/>
            </a:br>
            <a:r>
              <a:rPr lang="ru-RU" cap="none" dirty="0"/>
              <a:t>Если одну из трубок поднимать, опускать, наклонять в стороны – уровни жидкости не будут меняться</a:t>
            </a:r>
            <a:br>
              <a:rPr lang="ru-RU" cap="none" dirty="0"/>
            </a:br>
            <a:r>
              <a:rPr lang="ru-RU" cap="none" dirty="0"/>
              <a:t/>
            </a:r>
            <a:br>
              <a:rPr lang="ru-RU" cap="none" dirty="0"/>
            </a:br>
            <a:r>
              <a:rPr lang="ru-RU" cap="none" dirty="0"/>
              <a:t/>
            </a:r>
            <a:br>
              <a:rPr lang="ru-RU" cap="none" dirty="0"/>
            </a:br>
            <a:r>
              <a:rPr lang="ru-RU" cap="none" dirty="0"/>
              <a:t>Если жидкости имеют различную плотность, </a:t>
            </a:r>
            <a:br>
              <a:rPr lang="ru-RU" cap="none" dirty="0"/>
            </a:br>
            <a:r>
              <a:rPr lang="ru-RU" cap="none" dirty="0"/>
              <a:t>то уровень той жидкости, плотность которой </a:t>
            </a:r>
            <a:br>
              <a:rPr lang="ru-RU" cap="none" dirty="0"/>
            </a:br>
            <a:r>
              <a:rPr lang="ru-RU" cap="none" dirty="0"/>
              <a:t>больше, будет меньше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34E9212C-A80C-A444-B325-9B7B4B81D7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135" y="3062100"/>
            <a:ext cx="2426212" cy="35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33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5A9FC2-0C1E-F942-94BF-8711F2CC7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618518"/>
            <a:ext cx="9905998" cy="1478570"/>
          </a:xfrm>
        </p:spPr>
        <p:txBody>
          <a:bodyPr>
            <a:normAutofit/>
          </a:bodyPr>
          <a:lstStyle/>
          <a:p>
            <a:r>
              <a:rPr lang="ru-RU" sz="4000" b="1" i="1">
                <a:latin typeface="Linux Libertine"/>
              </a:rPr>
              <a:t>Свойства сообщающихся сосудов</a:t>
            </a:r>
            <a:endParaRPr lang="ru-RU" sz="4000" b="1" i="1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B08E504-98B4-1E46-8882-67C21C45D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937847"/>
            <a:ext cx="9905999" cy="4142394"/>
          </a:xfrm>
        </p:spPr>
        <p:txBody>
          <a:bodyPr/>
          <a:lstStyle/>
          <a:p>
            <a:pPr marL="0" indent="0">
              <a:buNone/>
            </a:pPr>
            <a:r>
              <a:rPr lang="ru-RU" b="0" i="0">
                <a:effectLst/>
                <a:latin typeface="Open Sans"/>
              </a:rPr>
              <a:t> </a:t>
            </a:r>
            <a:r>
              <a:rPr lang="ru-RU" sz="3200" b="0" i="0">
                <a:effectLst/>
                <a:latin typeface="Open Sans"/>
              </a:rPr>
              <a:t>При равенстве давлений высота столба жидкости с большей плотностью будет меньше в</a:t>
            </a:r>
            <a:r>
              <a:rPr lang="ru-RU" sz="3200">
                <a:latin typeface="Open Sans"/>
              </a:rPr>
              <a:t>ысоты</a:t>
            </a:r>
            <a:r>
              <a:rPr lang="ru-RU" sz="3200" b="0" i="0">
                <a:effectLst/>
                <a:latin typeface="Open Sans"/>
              </a:rPr>
              <a:t> столба жидкости </a:t>
            </a:r>
            <a:r>
              <a:rPr lang="ru-RU" sz="3200">
                <a:latin typeface="Open Sans"/>
              </a:rPr>
              <a:t>с</a:t>
            </a:r>
            <a:r>
              <a:rPr lang="ru-RU" sz="3200" b="0" i="0">
                <a:effectLst/>
                <a:latin typeface="Open Sans"/>
              </a:rPr>
              <a:t> меньшей плотностью</a:t>
            </a:r>
          </a:p>
          <a:p>
            <a:pPr marL="0" indent="0">
              <a:buNone/>
            </a:pPr>
            <a:endParaRPr lang="ru-RU" sz="3200">
              <a:latin typeface="Open Sans"/>
            </a:endParaRPr>
          </a:p>
          <a:p>
            <a:pPr marL="0" indent="0">
              <a:buNone/>
            </a:pPr>
            <a:r>
              <a:rPr lang="ru-RU" sz="3200">
                <a:latin typeface="Open Sans"/>
              </a:rPr>
              <a:t>Если сообщающиеся сосуды наклонить, </a:t>
            </a:r>
          </a:p>
          <a:p>
            <a:pPr marL="0" indent="0">
              <a:buNone/>
            </a:pPr>
            <a:r>
              <a:rPr lang="ru-RU" sz="3200">
                <a:latin typeface="Open Sans"/>
              </a:rPr>
              <a:t>жидкость будет находиться на одном уровне</a:t>
            </a:r>
            <a:endParaRPr lang="ru-RU" sz="3200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32204F63-1EA1-F848-B3B6-8B760C75A3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482" y="3650937"/>
            <a:ext cx="2875518" cy="320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785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50226B-BC4D-B840-9396-D27C148E8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579" y="0"/>
            <a:ext cx="9905998" cy="1478570"/>
          </a:xfrm>
        </p:spPr>
        <p:txBody>
          <a:bodyPr/>
          <a:lstStyle/>
          <a:p>
            <a:r>
              <a:rPr lang="ru-RU"/>
              <a:t> </a:t>
            </a:r>
            <a:r>
              <a:rPr lang="ru-RU" sz="4000" b="1" i="1"/>
              <a:t>Применение Сообщающихся сосудов</a:t>
            </a:r>
            <a:br>
              <a:rPr lang="ru-RU" sz="4000" b="1" i="1"/>
            </a:br>
            <a:r>
              <a:rPr lang="ru-RU" sz="4000" b="1" i="1"/>
              <a:t>                   В быту и технике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479F8CA9-52FB-8743-8466-11774EAD11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56" y="1610109"/>
            <a:ext cx="6096000" cy="4671084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1DC335A4-7F98-5E44-ABB3-F115B34237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579" y="1610109"/>
            <a:ext cx="5157065" cy="467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84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6B072E-5EA1-8348-ADCE-8645453D1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729" y="0"/>
            <a:ext cx="9905998" cy="1478570"/>
          </a:xfrm>
        </p:spPr>
        <p:txBody>
          <a:bodyPr>
            <a:normAutofit fontScale="90000"/>
          </a:bodyPr>
          <a:lstStyle/>
          <a:p>
            <a:r>
              <a:rPr lang="ru-RU"/>
              <a:t>   </a:t>
            </a:r>
            <a:r>
              <a:rPr lang="ru-RU" sz="4000" b="1" i="1"/>
              <a:t>Применение Сообщающихся сосудов </a:t>
            </a:r>
            <a:br>
              <a:rPr lang="ru-RU" sz="4000" b="1" i="1"/>
            </a:br>
            <a:r>
              <a:rPr lang="ru-RU" sz="4000" b="1" i="1"/>
              <a:t>                            В быту и технике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D7FB4B31-D0CB-E84C-9BC0-2B067EBF0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66" y="1220851"/>
            <a:ext cx="10601354" cy="563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7664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126</TotalTime>
  <Words>177</Words>
  <Application>Microsoft Office PowerPoint</Application>
  <PresentationFormat>Широкоэкранный</PresentationFormat>
  <Paragraphs>36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Aharoni</vt:lpstr>
      <vt:lpstr>Arial</vt:lpstr>
      <vt:lpstr>Calibri</vt:lpstr>
      <vt:lpstr>Linux Libertine</vt:lpstr>
      <vt:lpstr>Open Sans</vt:lpstr>
      <vt:lpstr>Trebuchet MS</vt:lpstr>
      <vt:lpstr>Tw Cen MT</vt:lpstr>
      <vt:lpstr>Контур</vt:lpstr>
      <vt:lpstr>Сообщающиеся сосуды</vt:lpstr>
      <vt:lpstr>         Цель и задачи моего проекта:</vt:lpstr>
      <vt:lpstr>        СООБЩАЮЩИЕСЯ СОСУДЫ</vt:lpstr>
      <vt:lpstr>             ЗАКОН СООБЩАЮЩИХСЯ СОСУДОВ</vt:lpstr>
      <vt:lpstr>Свойства сообщающихся сосудов</vt:lpstr>
      <vt:lpstr>      СВОЙСТВА СООБЩАЮЩИХСЯ СОСУДОВ  Если одну из трубок поднимать, опускать, наклонять в стороны – уровни жидкости не будут меняться   Если жидкости имеют различную плотность,  то уровень той жидкости, плотность которой  больше, будет меньше</vt:lpstr>
      <vt:lpstr>Свойства сообщающихся сосудов</vt:lpstr>
      <vt:lpstr> Применение Сообщающихся сосудов                    В быту и технике</vt:lpstr>
      <vt:lpstr>   Применение Сообщающихся сосудов                              В быту и технике</vt:lpstr>
      <vt:lpstr>Применение Сообщающихся сосудов                            В быту и технике</vt:lpstr>
      <vt:lpstr>Применение Сообщающихся сосудов                        В быту и технике</vt:lpstr>
      <vt:lpstr>Применение Сообщающихся сосудов                           В быту и технике</vt:lpstr>
      <vt:lpstr>Применение Сообщающихся сосудов                   В быту и технике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Сообщающиеся сосуды</dc:title>
  <dc:creator>Елена</dc:creator>
  <cp:lastModifiedBy>Ingemar</cp:lastModifiedBy>
  <cp:revision>20</cp:revision>
  <dcterms:created xsi:type="dcterms:W3CDTF">2018-04-15T10:18:59Z</dcterms:created>
  <dcterms:modified xsi:type="dcterms:W3CDTF">2018-12-17T07:33:29Z</dcterms:modified>
</cp:coreProperties>
</file>