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5" r:id="rId5"/>
    <p:sldId id="314" r:id="rId6"/>
    <p:sldId id="321" r:id="rId7"/>
    <p:sldId id="315" r:id="rId8"/>
    <p:sldId id="320" r:id="rId9"/>
    <p:sldId id="322" r:id="rId10"/>
    <p:sldId id="323" r:id="rId11"/>
    <p:sldId id="324" r:id="rId12"/>
    <p:sldId id="325" r:id="rId13"/>
  </p:sldIdLst>
  <p:sldSz cx="12188825" cy="6858000"/>
  <p:notesSz cx="6858000" cy="9144000"/>
  <p:custDataLst>
    <p:tags r:id="rId16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065" autoAdjust="0"/>
  </p:normalViewPr>
  <p:slideViewPr>
    <p:cSldViewPr showGuides="1">
      <p:cViewPr varScale="1">
        <p:scale>
          <a:sx n="112" d="100"/>
          <a:sy n="112" d="100"/>
        </p:scale>
        <p:origin x="456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68A5074-CE0D-4554-A997-CC9160940530}" type="datetime1">
              <a:rPr lang="ru-RU" smtClean="0"/>
              <a:pPr algn="r" rtl="0"/>
              <a:t>14.04.2018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AE0CC78-488A-4892-9E55-EA2E7FA7AD95}" type="datetime1">
              <a:rPr lang="ru-RU" smtClean="0"/>
              <a:pPr/>
              <a:t>14.04.2018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680347-8CB2-4BC6-9CD2-ABDD556782DE}" type="datetime1">
              <a:rPr lang="ru-RU" smtClean="0"/>
              <a:pPr/>
              <a:t>14.04.2018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032FF7-F906-4C17-885C-6356C5B13C33}" type="datetime1">
              <a:rPr lang="ru-RU" smtClean="0"/>
              <a:pPr/>
              <a:t>14.04.2018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08C5DC-7690-41E4-921F-0CCD86F95B69}" type="datetime1">
              <a:rPr lang="ru-RU" smtClean="0"/>
              <a:pPr/>
              <a:t>14.04.2018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75A814-E90F-481F-9D66-10F3829730B9}" type="datetime1">
              <a:rPr lang="ru-RU" smtClean="0"/>
              <a:pPr/>
              <a:t>14.04.2018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dirty="0" smtClean="0"/>
              <a:t>​</a:t>
            </a:r>
            <a:fld id="{37209019-E585-49FC-B62B-4F8E88B75BBF}" type="datetime1">
              <a:rPr lang="ru-RU" smtClean="0"/>
              <a:pPr/>
              <a:t>14.04.2018</a:t>
            </a:fld>
            <a:r>
              <a:rPr lang="ru-RU" dirty="0" smtClean="0"/>
              <a:t>​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553319-FCD4-4339-95E3-CA608CFF30E2}" type="datetime1">
              <a:rPr lang="ru-RU" smtClean="0"/>
              <a:pPr/>
              <a:t>14.04.2018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E4BD36-0D92-42E0-A6BC-3DE49444FD88}" type="datetime1">
              <a:rPr lang="ru-RU" smtClean="0"/>
              <a:pPr/>
              <a:t>14.04.2018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AA0470-602E-4818-A25C-047C8515CFC6}" type="datetime1">
              <a:rPr lang="ru-RU" smtClean="0"/>
              <a:pPr/>
              <a:t>14.04.2018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9837FC-FBB6-4C6B-A6BE-B70FBC32743C}" type="datetime1">
              <a:rPr lang="ru-RU" smtClean="0"/>
              <a:pPr/>
              <a:t>14.04.2018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D946C2-3993-4E07-A8EC-429B93E58A31}" type="datetime1">
              <a:rPr lang="ru-RU" smtClean="0"/>
              <a:pPr/>
              <a:t>14.04.2018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FE10-96C7-4D4D-AAC7-3367C5776B31}" type="datetime1">
              <a:rPr lang="ru-RU" smtClean="0"/>
              <a:pPr/>
              <a:t>14.04.2018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sz="6000" dirty="0" smtClean="0"/>
              <a:t>Плавание тел в жидкостях различной плотности.</a:t>
            </a:r>
            <a:endParaRPr lang="ru-RU" sz="6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В</a:t>
            </a:r>
            <a:r>
              <a:rPr lang="ru-RU" sz="1400" dirty="0" smtClean="0"/>
              <a:t>ыполнила</a:t>
            </a:r>
            <a:r>
              <a:rPr lang="ru-RU" dirty="0" smtClean="0"/>
              <a:t>: </a:t>
            </a:r>
            <a:r>
              <a:rPr lang="ru-RU" sz="1400" dirty="0" smtClean="0"/>
              <a:t>ученица 7г класса </a:t>
            </a:r>
            <a:r>
              <a:rPr lang="ru-RU" sz="1800" dirty="0" err="1" smtClean="0"/>
              <a:t>д</a:t>
            </a:r>
            <a:r>
              <a:rPr lang="ru-RU" sz="1400" dirty="0" err="1" smtClean="0"/>
              <a:t>ворникова</a:t>
            </a:r>
            <a:r>
              <a:rPr lang="ru-RU" sz="1400" dirty="0" smtClean="0"/>
              <a:t>  </a:t>
            </a:r>
            <a:r>
              <a:rPr lang="ru-RU" sz="1800" dirty="0" err="1" smtClean="0"/>
              <a:t>м</a:t>
            </a:r>
            <a:r>
              <a:rPr lang="ru-RU" sz="1400" dirty="0" err="1" smtClean="0"/>
              <a:t>ария</a:t>
            </a:r>
            <a:endParaRPr lang="ru-RU" sz="1400" dirty="0" smtClean="0"/>
          </a:p>
          <a:p>
            <a:pPr rtl="0"/>
            <a:r>
              <a:rPr lang="ru-RU" dirty="0" smtClean="0"/>
              <a:t>П</a:t>
            </a:r>
            <a:r>
              <a:rPr lang="ru-RU" sz="1400" dirty="0" smtClean="0"/>
              <a:t>редмет: физика</a:t>
            </a:r>
          </a:p>
          <a:p>
            <a:pPr rtl="0"/>
            <a:r>
              <a:rPr lang="ru-RU" dirty="0" smtClean="0"/>
              <a:t>П</a:t>
            </a:r>
            <a:r>
              <a:rPr lang="ru-RU" sz="1400" dirty="0" smtClean="0"/>
              <a:t>реподаватель:</a:t>
            </a:r>
            <a:r>
              <a:rPr lang="ru-RU" dirty="0" smtClean="0"/>
              <a:t> Ч</a:t>
            </a:r>
            <a:r>
              <a:rPr lang="ru-RU" sz="1400" dirty="0" smtClean="0"/>
              <a:t>уркин </a:t>
            </a:r>
            <a:r>
              <a:rPr lang="ru-RU" dirty="0" err="1" smtClean="0"/>
              <a:t>с</a:t>
            </a:r>
            <a:r>
              <a:rPr lang="ru-RU" sz="1400" dirty="0" err="1" smtClean="0"/>
              <a:t>ергей</a:t>
            </a:r>
            <a:r>
              <a:rPr lang="ru-RU" sz="1400" dirty="0" smtClean="0"/>
              <a:t> </a:t>
            </a:r>
            <a:r>
              <a:rPr lang="ru-RU" dirty="0" err="1" smtClean="0"/>
              <a:t>а</a:t>
            </a:r>
            <a:r>
              <a:rPr lang="ru-RU" sz="1400" dirty="0" err="1" smtClean="0"/>
              <a:t>лександрович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443" y="116632"/>
            <a:ext cx="8692399" cy="864096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Задачи проекта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268760"/>
            <a:ext cx="8687333" cy="4751041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/>
                </a:solidFill>
              </a:rPr>
              <a:t>1.У</a:t>
            </a:r>
            <a:r>
              <a:rPr lang="ru-RU" sz="1400" dirty="0" smtClean="0">
                <a:solidFill>
                  <a:schemeClr val="tx1"/>
                </a:solidFill>
              </a:rPr>
              <a:t>знать, что такое плавание тел.</a:t>
            </a:r>
          </a:p>
          <a:p>
            <a:pPr rtl="0"/>
            <a:endParaRPr lang="ru-RU" dirty="0" smtClean="0">
              <a:solidFill>
                <a:schemeClr val="tx1"/>
              </a:solidFill>
            </a:endParaRPr>
          </a:p>
          <a:p>
            <a:pPr rtl="0"/>
            <a:r>
              <a:rPr lang="ru-RU" dirty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.В</a:t>
            </a:r>
            <a:r>
              <a:rPr lang="ru-RU" sz="1400" dirty="0" smtClean="0">
                <a:solidFill>
                  <a:schemeClr val="tx1"/>
                </a:solidFill>
              </a:rPr>
              <a:t>ыяснить, какие условия требуются для плавания тел.</a:t>
            </a:r>
          </a:p>
          <a:p>
            <a:pPr rtl="0"/>
            <a:endParaRPr lang="ru-RU" dirty="0" smtClean="0">
              <a:solidFill>
                <a:schemeClr val="tx1"/>
              </a:solidFill>
            </a:endParaRPr>
          </a:p>
          <a:p>
            <a:pPr rtl="0"/>
            <a:r>
              <a:rPr lang="ru-RU" dirty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.п</a:t>
            </a:r>
            <a:r>
              <a:rPr lang="ru-RU" sz="1400" dirty="0" smtClean="0">
                <a:solidFill>
                  <a:schemeClr val="tx1"/>
                </a:solidFill>
              </a:rPr>
              <a:t>ровести опыт с жидкостями и телами разных плотностей.</a:t>
            </a:r>
          </a:p>
          <a:p>
            <a:pPr rtl="0"/>
            <a:endParaRPr lang="ru-RU" sz="1400" dirty="0" smtClean="0">
              <a:solidFill>
                <a:schemeClr val="tx1"/>
              </a:solidFill>
            </a:endParaRPr>
          </a:p>
          <a:p>
            <a:pPr rtl="0"/>
            <a:r>
              <a:rPr lang="ru-RU" dirty="0" smtClean="0">
                <a:solidFill>
                  <a:schemeClr val="tx1"/>
                </a:solidFill>
              </a:rPr>
              <a:t>4.П</a:t>
            </a:r>
            <a:r>
              <a:rPr lang="ru-RU" sz="1400" dirty="0" smtClean="0">
                <a:solidFill>
                  <a:schemeClr val="tx1"/>
                </a:solidFill>
              </a:rPr>
              <a:t>одвести итоги и сделать выводы.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25118"/>
            <a:ext cx="8692399" cy="1243642"/>
          </a:xfrm>
        </p:spPr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484784"/>
            <a:ext cx="8687333" cy="453501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</a:t>
            </a:r>
            <a:r>
              <a:rPr lang="ru-RU" sz="1800" dirty="0" smtClean="0"/>
              <a:t> помощью эксперимента установить, как плотность жидкостей влияет </a:t>
            </a:r>
            <a:r>
              <a:rPr lang="ru-RU" sz="1800" dirty="0" smtClean="0"/>
              <a:t>на тела различной плотности.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348" y="2564904"/>
            <a:ext cx="5909345" cy="384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02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-19884"/>
            <a:ext cx="9144001" cy="1371600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rgbClr val="00B0F0"/>
                </a:solidFill>
              </a:rPr>
              <a:t>Что же такое плавание тел?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9756" y="1628800"/>
            <a:ext cx="9144003" cy="3960439"/>
          </a:xfrm>
        </p:spPr>
        <p:txBody>
          <a:bodyPr rtlCol="0"/>
          <a:lstStyle/>
          <a:p>
            <a:r>
              <a:rPr lang="ru-RU" b="1" i="1" dirty="0"/>
              <a:t>Плавание</a:t>
            </a:r>
            <a:r>
              <a:rPr lang="ru-RU" dirty="0"/>
              <a:t> — способность тела удерживаться на поверхности жидкости или на определённом уровне внутри жидкости или газа. Плавание тел объясняется законом Архимеда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866" y="2708920"/>
            <a:ext cx="6466169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884" y="0"/>
            <a:ext cx="9144001" cy="137160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B0F0"/>
                </a:solidFill>
              </a:rPr>
              <a:t>Условия плавания тел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69876" y="1556792"/>
            <a:ext cx="9144001" cy="4824536"/>
          </a:xfrm>
        </p:spPr>
        <p:txBody>
          <a:bodyPr/>
          <a:lstStyle/>
          <a:p>
            <a:r>
              <a:rPr lang="ru-RU" dirty="0" smtClean="0"/>
              <a:t>Если плотность тела больше плотности жидкости, то тело тонет.</a:t>
            </a:r>
          </a:p>
          <a:p>
            <a:r>
              <a:rPr lang="ru-RU" dirty="0" smtClean="0"/>
              <a:t>Если плотность тела равна плотности жидкости, то тело плавает.</a:t>
            </a:r>
          </a:p>
          <a:p>
            <a:r>
              <a:rPr lang="ru-RU" dirty="0" smtClean="0"/>
              <a:t>Если плотность тела меньше плотности жидкости, то тело всплывает до тех пор, пока не начнет плавать. </a:t>
            </a:r>
          </a:p>
          <a:p>
            <a:endParaRPr lang="ru-RU" dirty="0"/>
          </a:p>
          <a:p>
            <a:r>
              <a:rPr lang="ru-RU" b="1" i="1" dirty="0" smtClean="0"/>
              <a:t>Есть и другие случаи, при которых тело плавает или тонет:</a:t>
            </a:r>
          </a:p>
          <a:p>
            <a:r>
              <a:rPr lang="ru-RU" dirty="0" smtClean="0"/>
              <a:t>Если сила тяжести больше силы Архимеда – тело тонет.</a:t>
            </a:r>
          </a:p>
          <a:p>
            <a:r>
              <a:rPr lang="ru-RU" dirty="0" smtClean="0"/>
              <a:t>Если сила тяжести равна силе Архимеда, то тело плавает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94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0" y="5165575"/>
            <a:ext cx="9396537" cy="1359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</a:t>
            </a:r>
            <a:r>
              <a:rPr lang="ru-RU" dirty="0" smtClean="0"/>
              <a:t>ело</a:t>
            </a:r>
            <a:r>
              <a:rPr lang="ru-RU" dirty="0"/>
              <a:t>, помещённое в воду, плавает, если сила Архимеда уравновешивает силу тяжести тела.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38963" y="1082407"/>
            <a:ext cx="4416552" cy="3276600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116632"/>
            <a:ext cx="1044116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80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031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Опыт с жидкостями и телами различной плотности.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522413" y="1628800"/>
            <a:ext cx="9144001" cy="4968552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Оборудование </a:t>
            </a:r>
            <a:r>
              <a:rPr lang="ru-RU" dirty="0" smtClean="0">
                <a:solidFill>
                  <a:srgbClr val="00B0F0"/>
                </a:solidFill>
              </a:rPr>
              <a:t>и материалы:</a:t>
            </a:r>
            <a:r>
              <a:rPr lang="ru-RU" dirty="0" smtClean="0"/>
              <a:t> спирт, растительное масло, вода, </a:t>
            </a:r>
            <a:r>
              <a:rPr lang="ru-RU" dirty="0" smtClean="0"/>
              <a:t>мед, шуруп или гвоздь, </a:t>
            </a:r>
            <a:r>
              <a:rPr lang="ru-RU" dirty="0" smtClean="0"/>
              <a:t>сухая макаронина, кусочек свечи, резиновый шарик, мерный </a:t>
            </a:r>
            <a:r>
              <a:rPr lang="ru-RU" dirty="0" smtClean="0"/>
              <a:t>стакан.</a:t>
            </a:r>
            <a:endParaRPr lang="ru-RU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Ход работы: 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endParaRPr lang="ru-RU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dirty="0" smtClean="0"/>
              <a:t>1)Подготовить чистый мерный стакан.</a:t>
            </a:r>
          </a:p>
          <a:p>
            <a:pPr marL="0" indent="0">
              <a:buNone/>
            </a:pPr>
            <a:r>
              <a:rPr lang="ru-RU" dirty="0" smtClean="0"/>
              <a:t>2)Налить сначала мед, потом воду, растительное масло и спирт.</a:t>
            </a:r>
          </a:p>
          <a:p>
            <a:pPr marL="0" indent="0">
              <a:buNone/>
            </a:pPr>
            <a:r>
              <a:rPr lang="ru-RU" dirty="0" smtClean="0"/>
              <a:t>3)Опускаем в «башенку» из жидкостей сначала шуруп,</a:t>
            </a:r>
            <a:r>
              <a:rPr lang="ru-RU" dirty="0" smtClean="0"/>
              <a:t>  потом макаронину, кусочек парафина и резиновый шарик.                                                                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0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964" y="332656"/>
            <a:ext cx="9144001" cy="771872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Подведем итоги и сделаем выводы.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522413" y="1340769"/>
            <a:ext cx="9144000" cy="44644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1. Сформулировали такое понятие, как плавание тел</a:t>
            </a:r>
          </a:p>
          <a:p>
            <a:r>
              <a:rPr lang="ru-RU" dirty="0" smtClean="0"/>
              <a:t>2. Повторили условия  плавания тел.</a:t>
            </a:r>
          </a:p>
          <a:p>
            <a:r>
              <a:rPr lang="ru-RU" dirty="0" smtClean="0"/>
              <a:t>3. Провели эксперимент с жидкостями и телами различной плотности. 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00B0F0"/>
                </a:solidFill>
              </a:rPr>
              <a:t>Выводы, сделанные в ходе эксперимента: </a:t>
            </a:r>
          </a:p>
          <a:p>
            <a:pPr marL="0" indent="0">
              <a:buNone/>
            </a:pPr>
            <a:r>
              <a:rPr lang="ru-RU" dirty="0" smtClean="0"/>
              <a:t>1)Чем больше плотность жидкости, тем ниже она опускается.</a:t>
            </a:r>
          </a:p>
          <a:p>
            <a:pPr marL="0" indent="0">
              <a:buNone/>
            </a:pPr>
            <a:r>
              <a:rPr lang="ru-RU" dirty="0" smtClean="0"/>
              <a:t>2)Если плотность тела больше плотности жидкости, то тело тонет.</a:t>
            </a:r>
          </a:p>
          <a:p>
            <a:pPr marL="0" indent="0">
              <a:buNone/>
            </a:pPr>
            <a:r>
              <a:rPr lang="ru-RU" dirty="0" smtClean="0"/>
              <a:t>3)Если плотность тело меньше плотности жидкости, то тело всплывает.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60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092" y="260648"/>
            <a:ext cx="5076055" cy="867544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124" y="1268760"/>
            <a:ext cx="432048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5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Синий цифровой тоннель (16 x 9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96_TF02895261_TF02895261.potx" id="{B6CEA06A-6068-4B4A-BA2F-705122E61509}" vid="{D5DC9138-7F6C-4334-982D-29E09F89611B}"/>
    </a:ext>
  </a:extLst>
</a:theme>
</file>

<file path=ppt/theme/theme2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Бизнес-презентация с синим цифровым тоннелем (широкоэкранный формат)</Template>
  <TotalTime>0</TotalTime>
  <Words>343</Words>
  <Application>Microsoft Office PowerPoint</Application>
  <PresentationFormat>Произвольный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Corbel</vt:lpstr>
      <vt:lpstr>Синий цифровой тоннель (16 x 9)</vt:lpstr>
      <vt:lpstr>Плавание тел в жидкостях различной плотности.</vt:lpstr>
      <vt:lpstr>Задачи проекта</vt:lpstr>
      <vt:lpstr>Цель проекта</vt:lpstr>
      <vt:lpstr>Что же такое плавание тел?</vt:lpstr>
      <vt:lpstr>Условия плавания тел</vt:lpstr>
      <vt:lpstr>Презентация PowerPoint</vt:lpstr>
      <vt:lpstr>Опыт с жидкостями и телами различной плотности.</vt:lpstr>
      <vt:lpstr>Подведем итоги и сделаем выводы.</vt:lpstr>
      <vt:lpstr>Спасибо за внимание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2018-04-11T13:44:24Z</dcterms:created>
  <dcterms:modified xsi:type="dcterms:W3CDTF">2018-04-14T09:31:24Z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