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7" r:id="rId4"/>
    <p:sldId id="271" r:id="rId5"/>
    <p:sldId id="259" r:id="rId6"/>
    <p:sldId id="263" r:id="rId7"/>
    <p:sldId id="260" r:id="rId8"/>
    <p:sldId id="274" r:id="rId9"/>
    <p:sldId id="267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415"/>
    <a:srgbClr val="10400D"/>
    <a:srgbClr val="314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EAEF-A992-4AEE-9FE9-8A725EA85B66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2E8DC-8E8E-486D-86CF-85EE61507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B214-8977-46D4-B58A-69E578A34D46}" type="datetime1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3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993-7509-42E6-AD5A-7BA1805D630B}" type="datetime1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02C-B9EF-4D6A-986A-AB81F60894C5}" type="datetime1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23B1-8832-498D-9AF0-DECD87408124}" type="datetime1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E8B7-2540-4B5A-AF2B-F91B4984F777}" type="datetime1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5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54B-46A8-4374-9804-572555219024}" type="datetime1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2224-E627-49BF-8E01-3268B0F74590}" type="datetime1">
              <a:rPr lang="ru-RU" smtClean="0"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2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E24D-AEF9-47E3-A978-7231F7E51FE0}" type="datetime1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73A1-F67E-4EAB-979E-C032390A9022}" type="datetime1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A1AC-17CB-4AF5-BE74-5F8DEC1FB6B6}" type="datetime1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4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1E02-9834-4D0B-8C08-2FE916008439}" type="datetime1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AEC6-A76D-40CB-9346-3835E1D4A49C}" type="datetime1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9379"/>
          </a:xfrm>
        </p:spPr>
        <p:txBody>
          <a:bodyPr>
            <a:norm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29634"/>
            <a:ext cx="9144000" cy="3419604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места деревни Варницы</a:t>
            </a:r>
          </a:p>
          <a:p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Дурнев Константин.</a:t>
            </a:r>
          </a:p>
          <a:p>
            <a:pPr algn="l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Юрманова Л.В.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8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Вывод, 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заключение своей работы я сделал вывод, что, чем больше изучаешь историю своей малой родины, тем лучше начинаешь понимать исторические события. Практическая значимость моей работы заключается в том, что она может быть востребована на уроках истории, географии, на внеклассных мероприятиях. Она может заинтересовать других ребят.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Самооценка: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время выполнения проекта я ещё раз отработал навыки выполнения проекта и проведения опроса. Проект лично для меня был полезен, потому что я много интересного узнал об истории своего края, встретился с очевидцами, сам прошелся по историческим (памятным) местам нашей деревни Варницы. 	Я считаю, что задачи проекта выполнены, и проект, цели достиг.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5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8099"/>
            <a:ext cx="9144000" cy="82671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65338"/>
            <a:ext cx="9144000" cy="392064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 ( цель, задачи проекта, гипотеза)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 проекта: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Постановка проблемы, анкетирование, сбор информации,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Обработка материала,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Сведения о курорте – санатории «Тотьма», о церкви Воскресения Христова,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саде,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Воспоминания очевидцев.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Вывод, заключение.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2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08758"/>
            <a:ext cx="8298873" cy="1016805"/>
          </a:xfrm>
        </p:spPr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296" y="501041"/>
            <a:ext cx="7362701" cy="491410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Познакомиться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историческими (памятными) местами на территории деревни  Варницы.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Выяснить, какие исторические памятники (памятные места) находятся в деревне  Варницы;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узнать историю их создания: (посещение краеведческого музея, беседа с очевидцами, встреча с главой поселения </a:t>
            </a:r>
            <a:r>
              <a:rPr lang="ru-RU" sz="2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Пятовское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создать буклет о </a:t>
            </a:r>
            <a:r>
              <a:rPr lang="ru-RU" sz="2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Кокоревском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саде. 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0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67" y="313151"/>
            <a:ext cx="10840233" cy="5599134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Перед началом работы над проектом я попытался выяснить, что воспитанники центра помощи детям знают об истории города, в котором живут. С этой целью было проведено анкетирование. В опросе приняли участие 13 человек.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Анкета « Моя деревня»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19252"/>
              </p:ext>
            </p:extLst>
          </p:nvPr>
        </p:nvGraphicFramePr>
        <p:xfrm>
          <a:off x="3057207" y="2441480"/>
          <a:ext cx="6077585" cy="3013015"/>
        </p:xfrm>
        <a:graphic>
          <a:graphicData uri="http://schemas.openxmlformats.org/drawingml/2006/table">
            <a:tbl>
              <a:tblPr firstRow="1" firstCol="1" bandRow="1"/>
              <a:tblGrid>
                <a:gridCol w="249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Не знаю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Знаю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Хочу узнать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Когда возникла наша деревня?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_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С чем связано возникновение названия нашей деревни?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Чем занимались жители раньше и сейчас?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Исторические места деревни Варницы  	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_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Как история деревни связана с историей страны?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_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Хотели бы расширить и углубить свои знания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_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_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57525" y="2400871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8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109252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 – санаторий «Варницы»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4" descr="http://www.gorodtotma.ru/uploads/posts/2014-04/1397063067_totma_sanatorii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9" y="1227550"/>
            <a:ext cx="2826957" cy="22608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32756" y="1227550"/>
            <a:ext cx="5123145" cy="566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Основной медицинский профиль курорта: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Болезни костно-мышечной системы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Болезни нервной системы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Болезни органов пищеварения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Болезни эндокринной системы, расстройства питания и нарушения обмена веществ.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Так же использовали в лечении: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бальнеолечение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физиотерапию, лечебную физкультуру, массаж. Минеральная вода использовалась  для ванн, душей, орошений.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90-е годы XX века санаторий перестал функционировать, здания его разрушились.  В мае 2016 года пожар уничтожил здание курорта, а парк из хвойных и лиственных деревьев нуждается в уходе.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20202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7" name="Рисунок 6" descr="F:\фото осень\DSCN06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07" y="3648804"/>
            <a:ext cx="2788841" cy="266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фото осень\DSCN06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18" y="1114814"/>
            <a:ext cx="1815465" cy="2421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фото осень\DSCN063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9" y="3891091"/>
            <a:ext cx="1818640" cy="2425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46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6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676400" y="308758"/>
            <a:ext cx="8298873" cy="101680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Воскресения Христова</a:t>
            </a:r>
          </a:p>
        </p:txBody>
      </p:sp>
      <p:pic>
        <p:nvPicPr>
          <p:cNvPr id="9" name="Рисунок 8" descr="F:\фото осень\DSCN0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02" y="1503123"/>
            <a:ext cx="4038521" cy="4434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F:\фото осень\DSCN06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59" y="1440492"/>
            <a:ext cx="3782860" cy="4559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0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848" y="212943"/>
            <a:ext cx="3876304" cy="576197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7</a:t>
            </a:fld>
            <a:endParaRPr lang="ru-RU"/>
          </a:p>
        </p:txBody>
      </p:sp>
      <p:pic>
        <p:nvPicPr>
          <p:cNvPr id="5" name="Объект 4" descr="карта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9" y="663879"/>
            <a:ext cx="3945699" cy="56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CI23102017_000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05" y="851770"/>
            <a:ext cx="5386192" cy="5448822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70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5" y="3006248"/>
            <a:ext cx="4635564" cy="2887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38" y="3031299"/>
            <a:ext cx="4070958" cy="29067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 descr="F:\Проект Кокоревский сад 2017\проект кокаревский сад\Кокоревский сад - фото\CCI23102017_0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6" y="125261"/>
            <a:ext cx="5363232" cy="255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09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 descr="C:\Users\vlter\Desktop\внешняя сторо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8" y="1863203"/>
            <a:ext cx="4302458" cy="30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lter\Desktop\внутренняя сторон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93" y="1896584"/>
            <a:ext cx="4326015" cy="30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59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149</TotalTime>
  <Words>475</Words>
  <Application>Microsoft Office PowerPoint</Application>
  <PresentationFormat>Широкоэкранный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 </vt:lpstr>
      <vt:lpstr>План презентации</vt:lpstr>
      <vt:lpstr>Презентация PowerPoint</vt:lpstr>
      <vt:lpstr>Презентация PowerPoint</vt:lpstr>
      <vt:lpstr>Курорт – санаторий «Варницы»</vt:lpstr>
      <vt:lpstr>Церковь Воскресения Христова</vt:lpstr>
      <vt:lpstr>Кокоревский сад</vt:lpstr>
      <vt:lpstr>Презентация PowerPoint</vt:lpstr>
      <vt:lpstr>Буклет.</vt:lpstr>
      <vt:lpstr>Вывод, заключение</vt:lpstr>
    </vt:vector>
  </TitlesOfParts>
  <Company>УчебныеПрезентации.рф;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УчебныеПрезентации.рф</dc:creator>
  <cp:lastModifiedBy>Lenovo</cp:lastModifiedBy>
  <cp:revision>23</cp:revision>
  <dcterms:created xsi:type="dcterms:W3CDTF">2017-04-24T17:55:51Z</dcterms:created>
  <dcterms:modified xsi:type="dcterms:W3CDTF">2019-12-24T19:24:12Z</dcterms:modified>
</cp:coreProperties>
</file>