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1" r:id="rId3"/>
    <p:sldId id="270" r:id="rId4"/>
    <p:sldId id="272" r:id="rId5"/>
    <p:sldId id="257" r:id="rId6"/>
    <p:sldId id="269" r:id="rId7"/>
    <p:sldId id="261" r:id="rId8"/>
    <p:sldId id="262" r:id="rId9"/>
    <p:sldId id="263" r:id="rId10"/>
    <p:sldId id="258" r:id="rId11"/>
    <p:sldId id="264" r:id="rId12"/>
    <p:sldId id="265" r:id="rId13"/>
    <p:sldId id="259" r:id="rId14"/>
    <p:sldId id="268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3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26F73-2556-4C8E-AB6B-83E640192536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9CA4C-85B8-40DC-9199-5745C72EDE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26F73-2556-4C8E-AB6B-83E640192536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9CA4C-85B8-40DC-9199-5745C72ED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26F73-2556-4C8E-AB6B-83E640192536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9CA4C-85B8-40DC-9199-5745C72ED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26F73-2556-4C8E-AB6B-83E640192536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9CA4C-85B8-40DC-9199-5745C72ED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26F73-2556-4C8E-AB6B-83E640192536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E89CA4C-85B8-40DC-9199-5745C72ED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26F73-2556-4C8E-AB6B-83E640192536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9CA4C-85B8-40DC-9199-5745C72ED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26F73-2556-4C8E-AB6B-83E640192536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9CA4C-85B8-40DC-9199-5745C72ED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26F73-2556-4C8E-AB6B-83E640192536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9CA4C-85B8-40DC-9199-5745C72ED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26F73-2556-4C8E-AB6B-83E640192536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9CA4C-85B8-40DC-9199-5745C72ED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26F73-2556-4C8E-AB6B-83E640192536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9CA4C-85B8-40DC-9199-5745C72ED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26F73-2556-4C8E-AB6B-83E640192536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9CA4C-85B8-40DC-9199-5745C72ED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3026F73-2556-4C8E-AB6B-83E640192536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E89CA4C-85B8-40DC-9199-5745C72ED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yclowiki.org/wiki/%D0%93%D1%80%D0%B0%D0%B2%D0%B8%D1%82%D0%B0%D1%86%D0%B8%D1%8F" TargetMode="External"/><Relationship Id="rId2" Type="http://schemas.openxmlformats.org/officeDocument/2006/relationships/hyperlink" Target="http://cyclowiki.org/w/index.php?title=%D0%98%D0%BE%D0%B3%D0%B0%D0%BD%D0%BD_%D0%9A%D0%B5%D0%BF%D0%BB%D0%B5%D1%80&amp;action=edit&amp;redlink=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yclowiki.org/wiki/%D0%90%D1%80%D0%B8%D1%81%D1%82%D0%BE%D1%82%D0%B5%D0%BB%D1%8C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857232"/>
            <a:ext cx="8215370" cy="235745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Проект по физике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Тема: Инерция в жизни человека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072074"/>
            <a:ext cx="6643702" cy="121444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Где и как проявляется инерция?</a:t>
            </a:r>
            <a:endParaRPr lang="ru-RU" dirty="0"/>
          </a:p>
        </p:txBody>
      </p:sp>
      <p:pic>
        <p:nvPicPr>
          <p:cNvPr id="4" name="Содержимое 3" descr="физи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285860"/>
            <a:ext cx="6786610" cy="5089958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928670"/>
            <a:ext cx="4038600" cy="5429288"/>
          </a:xfrm>
        </p:spPr>
        <p:txBody>
          <a:bodyPr>
            <a:normAutofit fontScale="92500"/>
          </a:bodyPr>
          <a:lstStyle/>
          <a:p>
            <a:r>
              <a:rPr lang="ru-RU" dirty="0"/>
              <a:t>Велосипедист при резкой остановке может перелететь через </a:t>
            </a:r>
            <a:r>
              <a:rPr lang="ru-RU" dirty="0" smtClean="0"/>
              <a:t>руль</a:t>
            </a:r>
          </a:p>
          <a:p>
            <a:r>
              <a:rPr lang="ru-RU" dirty="0" smtClean="0"/>
              <a:t>Велосипедист, перестав работать педалями, продолжает двигаться. Он смог бы сохранить скорость своего движения , если бы на велосипед не действовало трение. Следовательно, скорость его уменьшается и он останавливается.</a:t>
            </a:r>
          </a:p>
        </p:txBody>
      </p:sp>
      <p:pic>
        <p:nvPicPr>
          <p:cNvPr id="5" name="Содержимое 4" descr="физика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3438" y="1357298"/>
            <a:ext cx="4181476" cy="4429156"/>
          </a:xfrm>
        </p:spPr>
      </p:pic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мотоциклист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571612"/>
            <a:ext cx="4572000" cy="471490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00174"/>
            <a:ext cx="4038600" cy="478634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Цирк всегда приносит людям радость. У кого не захватывает дух, например, когда на большой скорости мотоциклист перелетает через проем на другую часть </a:t>
            </a:r>
            <a:r>
              <a:rPr lang="ru-RU" dirty="0" smtClean="0"/>
              <a:t>моста. И </a:t>
            </a:r>
            <a:r>
              <a:rPr lang="ru-RU" dirty="0"/>
              <a:t>немногие знают, что этот трюк возможен только благодаря инерции!</a:t>
            </a:r>
          </a:p>
        </p:txBody>
      </p:sp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Проявление инерции.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Полезность инерции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Вредность инерции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Без инерции все планеты сошли бы со своих орбит</a:t>
            </a:r>
          </a:p>
          <a:p>
            <a:r>
              <a:rPr lang="ru-RU" dirty="0" smtClean="0"/>
              <a:t>Помогает в толкании ядра</a:t>
            </a:r>
          </a:p>
          <a:p>
            <a:r>
              <a:rPr lang="ru-RU" dirty="0" smtClean="0"/>
              <a:t>Встряхивание ковров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Споткнувшийся пешеход</a:t>
            </a:r>
          </a:p>
          <a:p>
            <a:r>
              <a:rPr lang="ru-RU" dirty="0" smtClean="0"/>
              <a:t>Невозможность внезапной остановки машин</a:t>
            </a:r>
          </a:p>
          <a:p>
            <a:r>
              <a:rPr lang="ru-RU" dirty="0" smtClean="0"/>
              <a:t>Падение пассажиров при резком торможении </a:t>
            </a:r>
            <a:endParaRPr lang="ru-RU" dirty="0"/>
          </a:p>
        </p:txBody>
      </p:sp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Человек не может изменить законы, он может их познать, учитывать и использовать в жизни</a:t>
            </a:r>
          </a:p>
          <a:p>
            <a:r>
              <a:rPr lang="ru-RU" dirty="0" smtClean="0"/>
              <a:t>Благодаря этому закону тело продолжает движение, когда  на него никто не действует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14422"/>
            <a:ext cx="8286808" cy="5286412"/>
          </a:xfrm>
        </p:spPr>
        <p:txBody>
          <a:bodyPr>
            <a:normAutofit/>
          </a:bodyPr>
          <a:lstStyle/>
          <a:p>
            <a:r>
              <a:rPr lang="ru-RU" dirty="0" smtClean="0"/>
              <a:t>1. Цели и задачи</a:t>
            </a:r>
          </a:p>
          <a:p>
            <a:r>
              <a:rPr lang="ru-RU" dirty="0" smtClean="0"/>
              <a:t>2. Введение</a:t>
            </a:r>
          </a:p>
          <a:p>
            <a:r>
              <a:rPr lang="ru-RU" dirty="0" smtClean="0"/>
              <a:t>3. Что такое инерция?</a:t>
            </a:r>
          </a:p>
          <a:p>
            <a:r>
              <a:rPr lang="ru-RU" dirty="0" smtClean="0"/>
              <a:t>4. Аристотель об инерции</a:t>
            </a:r>
          </a:p>
          <a:p>
            <a:r>
              <a:rPr lang="ru-RU" dirty="0" smtClean="0"/>
              <a:t>5. Исаак Ньютон об инерции</a:t>
            </a:r>
          </a:p>
          <a:p>
            <a:r>
              <a:rPr lang="ru-RU" dirty="0" smtClean="0"/>
              <a:t>6. Галилео Галилей</a:t>
            </a:r>
          </a:p>
          <a:p>
            <a:r>
              <a:rPr lang="ru-RU" dirty="0" smtClean="0"/>
              <a:t>7. Где и как проявляется инерция</a:t>
            </a:r>
          </a:p>
          <a:p>
            <a:r>
              <a:rPr lang="ru-RU" dirty="0" smtClean="0"/>
              <a:t>8. Проявления инерции</a:t>
            </a:r>
          </a:p>
          <a:p>
            <a:r>
              <a:rPr lang="ru-RU" dirty="0" smtClean="0"/>
              <a:t>9. Вывод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Узнать, что такое инерция</a:t>
            </a:r>
          </a:p>
          <a:p>
            <a:r>
              <a:rPr lang="ru-RU" dirty="0" smtClean="0"/>
              <a:t>2. Как инерция применяется в жизни</a:t>
            </a:r>
          </a:p>
          <a:p>
            <a:r>
              <a:rPr lang="ru-RU" dirty="0" smtClean="0"/>
              <a:t>3. Научиться искать информацию по заданной теме в разных источниках: книги, журналы, интернет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Сегодня мы познакомимся с понятием инерция. Свою работу я начала с поиска нужной информации. После этого я приступила к его выполнению.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такое инерция?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Инерция – это явление сохранения скорости тела, если на него не действуют другие тела.</a:t>
            </a:r>
          </a:p>
          <a:p>
            <a:endParaRPr lang="ru-RU" dirty="0"/>
          </a:p>
          <a:p>
            <a:r>
              <a:rPr lang="ru-RU" sz="2000" i="1" dirty="0" smtClean="0"/>
              <a:t>Инерция (лат.) – неподвижность, бездеятельность.</a:t>
            </a:r>
            <a:endParaRPr lang="ru-RU" sz="2000" i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5825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Термин «инерция» впервые был применен </a:t>
            </a:r>
            <a:r>
              <a:rPr lang="ru-RU" dirty="0" smtClean="0">
                <a:hlinkClick r:id="rId2" tooltip="Иоганн Кеплер (страница не существует)"/>
              </a:rPr>
              <a:t>Иоганном Кеплером</a:t>
            </a:r>
            <a:r>
              <a:rPr lang="ru-RU" dirty="0" smtClean="0"/>
              <a:t> До сих пор понятие инерции смешивалось с понятием </a:t>
            </a:r>
            <a:r>
              <a:rPr lang="ru-RU" dirty="0" smtClean="0">
                <a:hlinkClick r:id="rId3" tooltip="Гравитация"/>
              </a:rPr>
              <a:t>гравитации</a:t>
            </a:r>
            <a:r>
              <a:rPr lang="ru-RU" dirty="0" smtClean="0"/>
              <a:t>. Кеплер, однако, под инерцией понимал сопротивление к движению, или стремление тела к спокойствию, и, следовательно, придерживался точки зрения античных ученых, в частности, </a:t>
            </a:r>
            <a:r>
              <a:rPr lang="ru-RU" dirty="0" smtClean="0">
                <a:hlinkClick r:id="rId4" tooltip="Аристотель"/>
              </a:rPr>
              <a:t>Аристотеля, Исаака Ньютона, Галилео Галилея. </a:t>
            </a:r>
            <a:br>
              <a:rPr lang="ru-RU" dirty="0" smtClean="0">
                <a:hlinkClick r:id="rId4" tooltip="Аристотель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Аристотель об инерции: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428736"/>
            <a:ext cx="3900486" cy="4697427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en-US" dirty="0" smtClean="0"/>
              <a:t>“</a:t>
            </a:r>
            <a:r>
              <a:rPr lang="ru-RU" dirty="0" smtClean="0"/>
              <a:t>Всё, что находится в движении, движется благодаря воздействию другого тела</a:t>
            </a:r>
            <a:r>
              <a:rPr lang="en-US" dirty="0" smtClean="0"/>
              <a:t>”</a:t>
            </a:r>
            <a:endParaRPr lang="ru-RU" dirty="0" smtClean="0"/>
          </a:p>
          <a:p>
            <a:r>
              <a:rPr lang="ru-RU" dirty="0" smtClean="0"/>
              <a:t>Аристотель 8 век до н.э</a:t>
            </a:r>
          </a:p>
        </p:txBody>
      </p:sp>
      <p:pic>
        <p:nvPicPr>
          <p:cNvPr id="10" name="Содержимое 9" descr="аристотель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58845" y="1600200"/>
            <a:ext cx="3017309" cy="4525963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Исаак Ньютон об инерции: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28736"/>
            <a:ext cx="3686172" cy="4697427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ru-RU" dirty="0" smtClean="0"/>
              <a:t>Если на тело не действуют другие тела, то оно находится в состоянии покоя или равномерного прямолинейного движения</a:t>
            </a:r>
            <a:r>
              <a:rPr lang="en-US" dirty="0" smtClean="0"/>
              <a:t>”</a:t>
            </a:r>
          </a:p>
          <a:p>
            <a:endParaRPr lang="ru-RU" dirty="0"/>
          </a:p>
        </p:txBody>
      </p:sp>
      <p:pic>
        <p:nvPicPr>
          <p:cNvPr id="5" name="Содержимое 4" descr="ньютон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1643050"/>
            <a:ext cx="4268007" cy="4268007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Галилео </a:t>
            </a:r>
            <a:r>
              <a:rPr lang="ru-RU" dirty="0" err="1" smtClean="0"/>
              <a:t>Галией</a:t>
            </a:r>
            <a:r>
              <a:rPr lang="ru-RU" dirty="0" smtClean="0"/>
              <a:t> об инерции: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ru-RU" dirty="0" smtClean="0"/>
              <a:t>Если на тело не действуют другие тела, то оно находится в покое, либо движется прямолинейно и равномерно</a:t>
            </a:r>
            <a:r>
              <a:rPr lang="en-US" dirty="0" smtClean="0"/>
              <a:t>“</a:t>
            </a:r>
            <a:endParaRPr lang="ru-RU" dirty="0"/>
          </a:p>
        </p:txBody>
      </p:sp>
      <p:pic>
        <p:nvPicPr>
          <p:cNvPr id="5" name="Содержимое 4" descr="Galile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3438" y="1571612"/>
            <a:ext cx="4038600" cy="428628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147</TotalTime>
  <Words>369</Words>
  <Application>Microsoft Office PowerPoint</Application>
  <PresentationFormat>Экран (4:3)</PresentationFormat>
  <Paragraphs>48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Times New Roman</vt:lpstr>
      <vt:lpstr>Wingdings</vt:lpstr>
      <vt:lpstr>Wingdings 2</vt:lpstr>
      <vt:lpstr>Wingdings 3</vt:lpstr>
      <vt:lpstr>Апекс</vt:lpstr>
      <vt:lpstr>Проект по физике  Тема: Инерция в жизни человека</vt:lpstr>
      <vt:lpstr>Содержание</vt:lpstr>
      <vt:lpstr>Цели и задачи проекта</vt:lpstr>
      <vt:lpstr>Введение</vt:lpstr>
      <vt:lpstr>Что такое инерция?</vt:lpstr>
      <vt:lpstr>Презентация PowerPoint</vt:lpstr>
      <vt:lpstr>Аристотель об инерции:</vt:lpstr>
      <vt:lpstr>Исаак Ньютон об инерции:</vt:lpstr>
      <vt:lpstr>Галилео Галией об инерции:</vt:lpstr>
      <vt:lpstr>Где и как проявляется инерция?</vt:lpstr>
      <vt:lpstr>Презентация PowerPoint</vt:lpstr>
      <vt:lpstr>Презентация PowerPoint</vt:lpstr>
      <vt:lpstr>Проявление инерции.</vt:lpstr>
      <vt:lpstr>Вывод</vt:lpstr>
      <vt:lpstr>Спасибо за внимание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Инерция в жизни человека</dc:title>
  <dc:creator>я</dc:creator>
  <cp:lastModifiedBy>Ingemar</cp:lastModifiedBy>
  <cp:revision>17</cp:revision>
  <dcterms:created xsi:type="dcterms:W3CDTF">2018-04-16T14:08:04Z</dcterms:created>
  <dcterms:modified xsi:type="dcterms:W3CDTF">2018-12-17T07:34:31Z</dcterms:modified>
</cp:coreProperties>
</file>