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4" r:id="rId2"/>
    <p:sldId id="294" r:id="rId3"/>
    <p:sldId id="271" r:id="rId4"/>
    <p:sldId id="287" r:id="rId5"/>
    <p:sldId id="288" r:id="rId6"/>
    <p:sldId id="289" r:id="rId7"/>
    <p:sldId id="290" r:id="rId8"/>
    <p:sldId id="295" r:id="rId9"/>
    <p:sldId id="297" r:id="rId10"/>
    <p:sldId id="298" r:id="rId11"/>
    <p:sldId id="300" r:id="rId12"/>
    <p:sldId id="299" r:id="rId13"/>
    <p:sldId id="291" r:id="rId14"/>
    <p:sldId id="296" r:id="rId15"/>
    <p:sldId id="30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6995" autoAdjust="0"/>
  </p:normalViewPr>
  <p:slideViewPr>
    <p:cSldViewPr>
      <p:cViewPr>
        <p:scale>
          <a:sx n="66" d="100"/>
          <a:sy n="66" d="100"/>
        </p:scale>
        <p:origin x="-612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D175D-1F02-4E92-8123-40C39654803B}" type="datetimeFigureOut">
              <a:rPr lang="ru-RU" smtClean="0"/>
              <a:pPr/>
              <a:t>30.09.2018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04935-56E9-4874-8C2C-9D4ED4ABBE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04935-56E9-4874-8C2C-9D4ED4ABBE4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0946C-0F9A-4E69-A723-869E2756C1F8}" type="datetimeFigureOut">
              <a:rPr lang="ru-RU"/>
              <a:pPr>
                <a:defRPr/>
              </a:pPr>
              <a:t>30.09.2018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3C3B7-B6B0-451C-9D1A-245FE7E353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D3A58-8DDA-4C37-A788-902A7C07959A}" type="datetimeFigureOut">
              <a:rPr lang="ru-RU"/>
              <a:pPr>
                <a:defRPr/>
              </a:pPr>
              <a:t>30.09.2018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EE611-E7BC-41FF-A5E3-548B167DFA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4E6E0-A59B-4BED-8D6C-8BCC626436C8}" type="datetimeFigureOut">
              <a:rPr lang="ru-RU"/>
              <a:pPr>
                <a:defRPr/>
              </a:pPr>
              <a:t>30.09.2018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FC84A-6460-427E-85B1-D2A577F4B9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D7DD5-953B-4A92-8D08-E27F32DFA4A7}" type="datetimeFigureOut">
              <a:rPr lang="ru-RU"/>
              <a:pPr>
                <a:defRPr/>
              </a:pPr>
              <a:t>30.09.2018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6CC8E-94C5-40AF-B62A-74A8BA3E6A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0A9E9-9D20-4715-A2D8-DB234C90362B}" type="datetimeFigureOut">
              <a:rPr lang="ru-RU"/>
              <a:pPr>
                <a:defRPr/>
              </a:pPr>
              <a:t>30.09.2018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6B2E7-B31F-4570-A2AB-41861524F1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B375B-18C1-4613-B090-EF01B8432AF1}" type="datetimeFigureOut">
              <a:rPr lang="ru-RU"/>
              <a:pPr>
                <a:defRPr/>
              </a:pPr>
              <a:t>30.09.2018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1B25D-0F18-4CD8-B5EA-8C623EFE42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4D6C6-EDC7-4E58-BD12-11E5149B8F50}" type="datetimeFigureOut">
              <a:rPr lang="ru-RU"/>
              <a:pPr>
                <a:defRPr/>
              </a:pPr>
              <a:t>30.09.2018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62C6D-8796-4B9D-9BD7-AACCAD946B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7B2EF-BBF0-4AFF-854C-3559E82948F4}" type="datetimeFigureOut">
              <a:rPr lang="ru-RU"/>
              <a:pPr>
                <a:defRPr/>
              </a:pPr>
              <a:t>30.09.2018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47C05-1636-43CF-B833-29A2D2202A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9236B-B9CD-4CB8-B472-23BEF17C8DD8}" type="datetimeFigureOut">
              <a:rPr lang="ru-RU"/>
              <a:pPr>
                <a:defRPr/>
              </a:pPr>
              <a:t>30.09.2018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25045-1B84-47E0-98F2-A20BA75B24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D6F19-A809-45D1-8005-61CE264F5AA6}" type="datetimeFigureOut">
              <a:rPr lang="ru-RU"/>
              <a:pPr>
                <a:defRPr/>
              </a:pPr>
              <a:t>30.09.2018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4D444-7D23-4EBC-9713-6BC9B5690A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68B75-3F9D-468E-B62B-013337B1558D}" type="datetimeFigureOut">
              <a:rPr lang="ru-RU"/>
              <a:pPr>
                <a:defRPr/>
              </a:pPr>
              <a:t>30.09.2018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6AC67-D05B-4140-A24A-EDD822F872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58FE4D-C38E-411E-B3D6-43EEE6C0B79D}" type="datetimeFigureOut">
              <a:rPr lang="ru-RU"/>
              <a:pPr>
                <a:defRPr/>
              </a:pPr>
              <a:t>30.09.2018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134189-BA1F-4E63-A4AA-4CDFFF7E99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5;&#1082;&#1072;&#1090;&#1077;&#1088;&#1080;&#1085;&#1072;\Desktop\RUSSIA%203%20&#1082;&#1083;&#1072;&#1089;&#1089;\artisty-kryma-my-deti-tvoi-rossiya-minus.mp3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539750" y="692150"/>
            <a:ext cx="8061325" cy="2016125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My Region.</a:t>
            </a:r>
            <a:b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Project.</a:t>
            </a:r>
            <a:endParaRPr lang="ru-RU" sz="5400" b="1" dirty="0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" name="Picture 2" descr="C:\Users\Екатерина\Downloads\volgograd_region_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708920"/>
            <a:ext cx="4286250" cy="381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My hometown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5602" name="Picture 2" descr="C:\Users\Екатерина\Downloads\pallas3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1524000" cy="2095500"/>
          </a:xfrm>
          <a:prstGeom prst="rect">
            <a:avLst/>
          </a:prstGeom>
          <a:noFill/>
        </p:spPr>
      </p:pic>
      <p:pic>
        <p:nvPicPr>
          <p:cNvPr id="25603" name="Picture 3" descr="C:\Users\Екатерина\Downloads\pallas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564904"/>
            <a:ext cx="5582394" cy="3605014"/>
          </a:xfrm>
          <a:prstGeom prst="rect">
            <a:avLst/>
          </a:prstGeom>
          <a:noFill/>
        </p:spPr>
      </p:pic>
      <p:pic>
        <p:nvPicPr>
          <p:cNvPr id="25604" name="Picture 4" descr="C:\Users\Екатерина\Downloads\pallasov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548680"/>
            <a:ext cx="1514475" cy="1905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NICE PLACES IN PALLASOVKA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6626" name="Picture 2" descr="C:\Users\Екатерина\Downloads\ugsd3ZrBu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2540000" cy="2540000"/>
          </a:xfrm>
          <a:prstGeom prst="rect">
            <a:avLst/>
          </a:prstGeom>
          <a:noFill/>
        </p:spPr>
      </p:pic>
      <p:pic>
        <p:nvPicPr>
          <p:cNvPr id="26627" name="Picture 3" descr="C:\Users\Екатерина\Downloads\b24c0f42b8f65ffe7ad5ecd2a68fc72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33056"/>
            <a:ext cx="8676456" cy="2924944"/>
          </a:xfrm>
          <a:prstGeom prst="rect">
            <a:avLst/>
          </a:prstGeom>
          <a:noFill/>
        </p:spPr>
      </p:pic>
      <p:pic>
        <p:nvPicPr>
          <p:cNvPr id="26628" name="Picture 4" descr="C:\Users\Екатерина\Downloads\Без названия (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628800"/>
            <a:ext cx="2581275" cy="1771650"/>
          </a:xfrm>
          <a:prstGeom prst="rect">
            <a:avLst/>
          </a:prstGeom>
          <a:noFill/>
        </p:spPr>
      </p:pic>
      <p:pic>
        <p:nvPicPr>
          <p:cNvPr id="26629" name="Picture 5" descr="C:\Users\Екатерина\Downloads\361858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196752"/>
            <a:ext cx="2736304" cy="23042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My favorite place is a park.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7650" name="Picture 2" descr="C:\Users\Екатерина\Downloads\slide_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8920"/>
            <a:ext cx="4680520" cy="3589859"/>
          </a:xfrm>
          <a:prstGeom prst="rect">
            <a:avLst/>
          </a:prstGeom>
          <a:noFill/>
        </p:spPr>
      </p:pic>
      <p:pic>
        <p:nvPicPr>
          <p:cNvPr id="27651" name="Picture 3" descr="C:\Users\Екатерина\Downloads\slide_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24744"/>
            <a:ext cx="4427984" cy="4005064"/>
          </a:xfrm>
          <a:prstGeom prst="rect">
            <a:avLst/>
          </a:prstGeom>
          <a:noFill/>
        </p:spPr>
      </p:pic>
      <p:pic>
        <p:nvPicPr>
          <p:cNvPr id="27653" name="Picture 5" descr="C:\Users\Екатерина\Downloads\1541501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440832"/>
            <a:ext cx="3810000" cy="34171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Conclusion</a:t>
            </a:r>
            <a:endParaRPr lang="ru-RU" smtClean="0">
              <a:solidFill>
                <a:schemeClr val="bg1"/>
              </a:solidFill>
            </a:endParaRP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Our region is the best.</a:t>
            </a:r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22531" name="Picture 5" descr="r4A4CzrWWL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2781300"/>
            <a:ext cx="39243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 descr="priroda1_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781300"/>
            <a:ext cx="3779837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rtisty-kryma-my-deti-tvoi-rossiya-minu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 love my country, my city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very much.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5" name="Picture 5" descr="%D1%8F%20%D0%BB%D1%8E%D0%B1%D0%BB%D1%8E%20%D1%82%D0%B5%D0%B1%D1%8F%2C%20%D0%A0%D0%BE%D1%81%D1%81%D0%B8%D1%8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628775"/>
            <a:ext cx="8135938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274638"/>
            <a:ext cx="5626968" cy="11430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Thanks for attention!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8674" name="Picture 2" descr="C:\Users\Екатерина\Downloads\60093170_48464139_789_thumb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2808312" cy="2880320"/>
          </a:xfrm>
          <a:prstGeom prst="rect">
            <a:avLst/>
          </a:prstGeom>
          <a:noFill/>
        </p:spPr>
      </p:pic>
      <p:pic>
        <p:nvPicPr>
          <p:cNvPr id="28675" name="Picture 3" descr="C:\Users\Екатерина\Downloads\fe84d485e40d1f5bd2e886e3e954d988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196752"/>
            <a:ext cx="5580112" cy="46805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The project was done by</a:t>
            </a:r>
            <a:endParaRPr lang="ru-RU" smtClean="0">
              <a:solidFill>
                <a:schemeClr val="bg1"/>
              </a:solidFill>
            </a:endParaRPr>
          </a:p>
        </p:txBody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Xeniya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Makarenko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Teacher E. Yu. </a:t>
            </a:r>
            <a:r>
              <a:rPr lang="en-US" dirty="0" err="1" smtClean="0">
                <a:solidFill>
                  <a:schemeClr val="bg1"/>
                </a:solidFill>
              </a:rPr>
              <a:t>Makarenko</a:t>
            </a:r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1027" name="Picture 3" descr="C:\Users\Екатерина\Downloads\kss-2013-72-73-fr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284984"/>
            <a:ext cx="4876800" cy="32194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US" b="1" smtClean="0">
                <a:solidFill>
                  <a:schemeClr val="bg1"/>
                </a:solidFill>
              </a:rPr>
              <a:t>Aim </a:t>
            </a:r>
            <a:endParaRPr lang="ru-RU" b="1" smtClean="0">
              <a:solidFill>
                <a:schemeClr val="bg1"/>
              </a:solidFill>
            </a:endParaRP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r>
              <a:rPr lang="en-US" sz="4400" dirty="0" smtClean="0">
                <a:solidFill>
                  <a:schemeClr val="bg1"/>
                </a:solidFill>
              </a:rPr>
              <a:t>To tell about our region</a:t>
            </a:r>
          </a:p>
        </p:txBody>
      </p:sp>
      <p:pic>
        <p:nvPicPr>
          <p:cNvPr id="2054" name="Picture 6" descr="C:\Users\Екатерина\Downloads\images (1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1850" y="0"/>
            <a:ext cx="1962150" cy="2324100"/>
          </a:xfrm>
          <a:prstGeom prst="rect">
            <a:avLst/>
          </a:prstGeom>
          <a:noFill/>
        </p:spPr>
      </p:pic>
      <p:pic>
        <p:nvPicPr>
          <p:cNvPr id="2056" name="Picture 8" descr="ÐÐ°ÑÑÐ¸Ð½ÐºÐ¸ Ð¿Ð¾ Ð·Ð°Ð¿ÑÐ¾ÑÑ ÐºÐ°ÑÑÐ¸Ð½ÐºÐ¸ Ð²Ð¾Ð»Ð³Ð¾Ð³ÑÐ°Ð´ÑÐºÐ°Ñ Ð¾Ð±Ð»Ð°ÑÑÑ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708920"/>
            <a:ext cx="7488832" cy="38164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Tasks</a:t>
            </a:r>
            <a:r>
              <a:rPr lang="en-US" smtClean="0"/>
              <a:t> </a:t>
            </a:r>
            <a:endParaRPr lang="ru-RU" smtClean="0"/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To find information about our region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To present information</a:t>
            </a:r>
          </a:p>
          <a:p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17411" name="Picture 4" descr="442387_sosednie-strany-rossi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2852738"/>
            <a:ext cx="6335713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Hypothesis</a:t>
            </a:r>
            <a:r>
              <a:rPr lang="en-US" smtClean="0"/>
              <a:t> </a:t>
            </a:r>
            <a:endParaRPr lang="ru-RU" smtClean="0"/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Our region is the best.</a:t>
            </a:r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C:\Users\Екатерина\Downloads\volgogradskaya-oblastj-dostoprimechateljnosti_crui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429000"/>
            <a:ext cx="6120680" cy="26642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 live in Russia.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Russia is a big and beautiful country.</a:t>
            </a:r>
          </a:p>
        </p:txBody>
      </p:sp>
      <p:pic>
        <p:nvPicPr>
          <p:cNvPr id="19459" name="Picture 9" descr="i?id=51c9ddba2e9f6c6f127260630e5db5cc&amp;n=33&amp;h=215&amp;w=3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3500438"/>
            <a:ext cx="5905500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There are many beautiful forests, lakes, rivers </a:t>
            </a:r>
            <a:r>
              <a:rPr lang="en-US" dirty="0" smtClean="0">
                <a:solidFill>
                  <a:schemeClr val="bg1"/>
                </a:solidFill>
              </a:rPr>
              <a:t>in Russia .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0483" name="Picture 5" descr="ph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4005263"/>
            <a:ext cx="6335712" cy="260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chemeClr val="bg1"/>
                </a:solidFill>
              </a:rPr>
              <a:t/>
            </a:r>
            <a:br>
              <a:rPr lang="en-US" sz="4000" smtClean="0">
                <a:solidFill>
                  <a:schemeClr val="bg1"/>
                </a:solidFill>
              </a:rPr>
            </a:br>
            <a:r>
              <a:rPr lang="en-US" sz="4000" smtClean="0">
                <a:solidFill>
                  <a:schemeClr val="bg1"/>
                </a:solidFill>
              </a:rPr>
              <a:t/>
            </a:r>
            <a:br>
              <a:rPr lang="en-US" sz="4000" smtClean="0">
                <a:solidFill>
                  <a:schemeClr val="bg1"/>
                </a:solidFill>
              </a:rPr>
            </a:br>
            <a:r>
              <a:rPr lang="en-US" sz="4000" smtClean="0">
                <a:solidFill>
                  <a:schemeClr val="bg1"/>
                </a:solidFill>
              </a:rPr>
              <a:t/>
            </a:r>
            <a:br>
              <a:rPr lang="en-US" sz="4000" smtClean="0">
                <a:solidFill>
                  <a:schemeClr val="bg1"/>
                </a:solidFill>
              </a:rPr>
            </a:br>
            <a:r>
              <a:rPr lang="en-US" sz="4000" smtClean="0">
                <a:solidFill>
                  <a:schemeClr val="bg1"/>
                </a:solidFill>
              </a:rPr>
              <a:t>A lot of tourists visit our country every year.</a:t>
            </a:r>
            <a:br>
              <a:rPr lang="en-US" sz="4000" smtClean="0">
                <a:solidFill>
                  <a:schemeClr val="bg1"/>
                </a:solidFill>
              </a:rPr>
            </a:br>
            <a:r>
              <a:rPr lang="ru-RU" sz="4000" smtClean="0">
                <a:solidFill>
                  <a:schemeClr val="bg1"/>
                </a:solidFill>
              </a:rPr>
              <a:t/>
            </a:r>
            <a:br>
              <a:rPr lang="ru-RU" sz="4000" smtClean="0">
                <a:solidFill>
                  <a:schemeClr val="bg1"/>
                </a:solidFill>
              </a:rPr>
            </a:br>
            <a:endParaRPr lang="ru-RU" sz="4000" smtClean="0">
              <a:solidFill>
                <a:schemeClr val="bg1"/>
              </a:solidFill>
            </a:endParaRP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xfrm>
            <a:off x="468313" y="2492375"/>
            <a:ext cx="8229600" cy="366236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1507" name="Picture 5" descr="chto_posmotret_v_moskve-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989138"/>
            <a:ext cx="81915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Volgograd Region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4583" name="Picture 7" descr="C:\Users\Екатерина\Downloads\43542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4269854" cy="3153866"/>
          </a:xfrm>
          <a:prstGeom prst="rect">
            <a:avLst/>
          </a:prstGeom>
          <a:noFill/>
        </p:spPr>
      </p:pic>
      <p:pic>
        <p:nvPicPr>
          <p:cNvPr id="24586" name="Picture 10" descr="C:\Users\Екатерина\Downloads\invest_turiz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429000"/>
            <a:ext cx="4355976" cy="3217540"/>
          </a:xfrm>
          <a:prstGeom prst="rect">
            <a:avLst/>
          </a:prstGeom>
          <a:noFill/>
        </p:spPr>
      </p:pic>
      <p:pic>
        <p:nvPicPr>
          <p:cNvPr id="24587" name="Picture 11" descr="C:\Users\Екатерина\Downloads\6a2eaaad7d0a72bc017344229e7326b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2060848"/>
            <a:ext cx="4248472" cy="352613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11560" y="4725144"/>
            <a:ext cx="2200955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green and unique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Тема9</Template>
  <TotalTime>538</TotalTime>
  <Words>101</Words>
  <Application>Microsoft Office PowerPoint</Application>
  <PresentationFormat>Экран (4:3)</PresentationFormat>
  <Paragraphs>25</Paragraphs>
  <Slides>15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Тема9</vt:lpstr>
      <vt:lpstr>My Region. Project.</vt:lpstr>
      <vt:lpstr>The project was done by</vt:lpstr>
      <vt:lpstr>Aim </vt:lpstr>
      <vt:lpstr>Tasks </vt:lpstr>
      <vt:lpstr>Hypothesis </vt:lpstr>
      <vt:lpstr>Слайд 6</vt:lpstr>
      <vt:lpstr>Слайд 7</vt:lpstr>
      <vt:lpstr>   A lot of tourists visit our country every year.  </vt:lpstr>
      <vt:lpstr>Volgograd Region</vt:lpstr>
      <vt:lpstr>My hometown</vt:lpstr>
      <vt:lpstr>NICE PLACES IN PALLASOVKA</vt:lpstr>
      <vt:lpstr>My favorite place is a park.</vt:lpstr>
      <vt:lpstr>Conclusion</vt:lpstr>
      <vt:lpstr>I love my country, my city  very much.</vt:lpstr>
      <vt:lpstr>Thanks for attention!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HOBBIES</dc:title>
  <dc:creator>Учитель</dc:creator>
  <cp:lastModifiedBy>Екатерина</cp:lastModifiedBy>
  <cp:revision>47</cp:revision>
  <dcterms:created xsi:type="dcterms:W3CDTF">2012-10-18T13:01:29Z</dcterms:created>
  <dcterms:modified xsi:type="dcterms:W3CDTF">2018-09-30T15:49:41Z</dcterms:modified>
</cp:coreProperties>
</file>