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6" r:id="rId6"/>
    <p:sldId id="260" r:id="rId7"/>
    <p:sldId id="261" r:id="rId8"/>
    <p:sldId id="262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803" autoAdjust="0"/>
  </p:normalViewPr>
  <p:slideViewPr>
    <p:cSldViewPr>
      <p:cViewPr>
        <p:scale>
          <a:sx n="71" d="100"/>
          <a:sy n="71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86A3A-3F3F-4B77-8A72-5FE5A9F70021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F24D3B-3C94-43CE-AE1F-61AE5BD0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514350"/>
            <a:ext cx="54483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8964487" cy="67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74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25922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Какие бывают дожди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К.Г.Паустовский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6840760" cy="388843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Цель урока:</a:t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i="1" dirty="0" smtClean="0"/>
              <a:t>Узнать о видах дождя и его приметах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b="1" u="sng" dirty="0"/>
              <a:t>ГОЛОСЯТ </a:t>
            </a:r>
            <a:r>
              <a:rPr lang="ru-RU" b="1" dirty="0"/>
              <a:t>– громко поют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b="1" u="sng" dirty="0"/>
              <a:t>КРАПАТЬ</a:t>
            </a:r>
            <a:r>
              <a:rPr lang="ru-RU" b="1" dirty="0"/>
              <a:t> – падать редкими каплями.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БУЙНЫЙ </a:t>
            </a:r>
            <a:r>
              <a:rPr lang="ru-RU" b="1" dirty="0"/>
              <a:t>-  быстрый в росте, обильный.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МЕРНЫЙ </a:t>
            </a:r>
            <a:r>
              <a:rPr lang="ru-RU" b="1" dirty="0"/>
              <a:t>– ритмичный.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ТЕСОВАЯ  КРЫША</a:t>
            </a:r>
            <a:r>
              <a:rPr lang="ru-RU" b="1" dirty="0"/>
              <a:t> — это особая разновидность кровли, для изготовления которой применяются деревянные доски.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945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6083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8416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Каждый дождь по-своему хорош!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393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50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Какие бывают дожди </vt:lpstr>
      <vt:lpstr>Презентация PowerPoint</vt:lpstr>
      <vt:lpstr>Цель урока:   Узнать о видах дождя и его приметах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дожди</dc:title>
  <dc:creator>Пользователь</dc:creator>
  <cp:lastModifiedBy>user</cp:lastModifiedBy>
  <cp:revision>7</cp:revision>
  <dcterms:created xsi:type="dcterms:W3CDTF">2015-02-13T14:31:31Z</dcterms:created>
  <dcterms:modified xsi:type="dcterms:W3CDTF">2019-02-12T10:51:46Z</dcterms:modified>
</cp:coreProperties>
</file>