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p14.nevsepic.com.ua/190/18935/1385081906-4760458_larg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hotosflowery.ru/foto-zvezdnogo-neba-vyisokogo-razreysheniya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hotosflowery.ru/foto-zvezdnogo-neba-vyisokogo-razreysheniy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hotosflowery.ru/foto-zvezdnogo-neba-vyisokogo-razreysheniy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gearmix.ru/wp-content/uploads/2013/03/32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earmix.ru/wp-content/uploads/2013/03/227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gearmix.ru/wp-content/uploads/2013/03/42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earmix.ru/wp-content/uploads/2013/03/516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gearmix.ru/wp-content/uploads/2013/03/615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hotosflowery.ru/foto-zvezdnogo-neba-vyisokogo-razreysheniya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hotosflowery.ru/foto-zvezdnogo-neba-vyisokogo-razreysheniya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hotosflowery.ru/foto-zvezdnogo-neba-vyisokogo-razreysheniya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p14.nevsepic.com.ua/190/18935/1385081907-4630628_larg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Полёт в космос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786322"/>
            <a:ext cx="3914780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thumbs.dreamstime.com/z/school-children-enjoying-pencil-rocket-space-ride-27590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8001056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Космическая 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1 из 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Космическая еда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17 из 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управления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овременная авиация России (260 фото)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08912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umbs.dreamstime.com/z/school-children-enjoying-pencil-rocket-space-ride-275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35896"/>
            <a:ext cx="12382500" cy="1323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Звездное небо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, только не стремные, ищу картинку с высоким.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азрешением…... звёзды обои для рабочего. на рабочий стол н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20891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Фото Красота HD.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60648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 ЗЕМЛЯ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мля фото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511256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нера фото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556791"/>
            <a:ext cx="4968552" cy="43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рс фото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484785"/>
            <a:ext cx="4536504" cy="446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img4поетнанашиш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ЮПИТЕР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Юпитер фото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680519" cy="49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САТУРН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турн фото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Фото Красота HD.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1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смос, горы, звездное небо, ночь, обои на рабочий стол.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08911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то... Скачать фото Просмотров: 3456 Добавил:. 29.04.201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32656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c.pics.livejournal.com/budushchee/66390594/209832/209832_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smtClean="0"/>
              <a:t>Спускаемый аппарат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c.pics.livejournal.com/budushchee/66390594/210229/210229_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УРА!  МЫ ДОМА!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042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4"/>
            <a:ext cx="8064896" cy="4608511"/>
          </a:xfrm>
          <a:prstGeom prst="rect">
            <a:avLst/>
          </a:prstGeom>
          <a:noFill/>
          <a:ln w="28575">
            <a:solidFill>
              <a:srgbClr val="5F497A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slide_шарвоздух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ДИРИЖАБЛЬ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4129/137106206.2e0/0_ba458_13e6fae_XL.jp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Попытки сконструировать самолет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c.pics.livejournal.com/windows_light/19348409/221691/22169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5198"/>
            <a:ext cx="8208911" cy="48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из первых самолетов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ервые самолеты (25 фото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7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самолет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у-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Военный самолет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овременная авиация России (260 фото)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424936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80 из 1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</Words>
  <Application>Microsoft Office PowerPoint</Application>
  <PresentationFormat>Экран (4:3)</PresentationFormat>
  <Paragraphs>17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Полёт в космос</vt:lpstr>
      <vt:lpstr>Слайд 2</vt:lpstr>
      <vt:lpstr>Слайд 3</vt:lpstr>
      <vt:lpstr>ДИРИЖАБЛЬ</vt:lpstr>
      <vt:lpstr>Попытки сконструировать самолет</vt:lpstr>
      <vt:lpstr>Один из первых самолетов</vt:lpstr>
      <vt:lpstr>Современный самолет</vt:lpstr>
      <vt:lpstr>Военный самолет</vt:lpstr>
      <vt:lpstr>Слайд 9</vt:lpstr>
      <vt:lpstr>Космическая еда</vt:lpstr>
      <vt:lpstr>Космическая еда</vt:lpstr>
      <vt:lpstr>Панель управления</vt:lpstr>
      <vt:lpstr>Слайд 13</vt:lpstr>
      <vt:lpstr>Звездное небо</vt:lpstr>
      <vt:lpstr>Слайд 15</vt:lpstr>
      <vt:lpstr>Слайд 16</vt:lpstr>
      <vt:lpstr>Планета ЗЕМЛЯ</vt:lpstr>
      <vt:lpstr>ВЕНЕРА</vt:lpstr>
      <vt:lpstr>МАРС</vt:lpstr>
      <vt:lpstr>ЮПИТЕР</vt:lpstr>
      <vt:lpstr>САТУРН</vt:lpstr>
      <vt:lpstr>Слайд 22</vt:lpstr>
      <vt:lpstr>Слайд 23</vt:lpstr>
      <vt:lpstr>Слайд 24</vt:lpstr>
      <vt:lpstr>Слайд 25</vt:lpstr>
      <vt:lpstr>Спускаемый аппарат</vt:lpstr>
      <vt:lpstr>УРА!  МЫ ДОМА!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29</cp:revision>
  <dcterms:created xsi:type="dcterms:W3CDTF">2017-04-11T20:35:32Z</dcterms:created>
  <dcterms:modified xsi:type="dcterms:W3CDTF">2022-02-24T16:51:21Z</dcterms:modified>
</cp:coreProperties>
</file>