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4" r:id="rId3"/>
    <p:sldId id="257" r:id="rId4"/>
    <p:sldId id="266" r:id="rId5"/>
    <p:sldId id="259" r:id="rId6"/>
    <p:sldId id="265" r:id="rId7"/>
    <p:sldId id="270" r:id="rId8"/>
    <p:sldId id="271" r:id="rId9"/>
    <p:sldId id="267" r:id="rId10"/>
    <p:sldId id="272" r:id="rId11"/>
    <p:sldId id="273" r:id="rId12"/>
    <p:sldId id="268" r:id="rId13"/>
    <p:sldId id="269" r:id="rId14"/>
    <p:sldId id="274" r:id="rId15"/>
    <p:sldId id="279" r:id="rId16"/>
    <p:sldId id="276" r:id="rId17"/>
    <p:sldId id="277" r:id="rId18"/>
    <p:sldId id="278" r:id="rId19"/>
    <p:sldId id="283" r:id="rId20"/>
    <p:sldId id="280" r:id="rId21"/>
    <p:sldId id="282" r:id="rId22"/>
    <p:sldId id="281" r:id="rId23"/>
    <p:sldId id="261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B4257-1999-46F0-A288-9DDF9BA7ABCB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797D-DBDF-46A5-B041-3C689BACF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9AAC-C4FE-436B-9B0B-4F432C1D2A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9AAC-C4FE-436B-9B0B-4F432C1D2A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9AAC-C4FE-436B-9B0B-4F432C1D2A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63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FEC71-4819-4714-8C46-7BBDD8EE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151" y="1423542"/>
            <a:ext cx="6311720" cy="28208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AC1976-8698-4E41-874C-98E3EF821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881" y="4410505"/>
            <a:ext cx="6311719" cy="8898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517DF1-AE07-498F-B7F1-85286596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1B51C-03D4-4B43-8D95-15A2E7F1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709ACC-5AB0-48A4-BD86-5005F892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12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CA9AE-7F19-43BA-95E9-C13C1E91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B0E6C-829B-4D13-9A64-45237F432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AE492-4302-4A90-B888-DBEFAA0A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FAF855-597B-406D-AC60-84FBE913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ACFC3-DDAC-472E-818B-621EA05E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22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B1D18EC-A7DB-48E6-9BC8-F8CA4F8E3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C5C7DC-6BD2-488E-AD89-F92A3E8B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163311-ABAE-481D-8900-D549809D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876630-6034-4F7E-849F-4C18CA3E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47183B-3ED9-48AA-B6F9-5EB91872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1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2B82D-813E-45B1-8AF4-4C70DD3B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038330-F04D-4163-A644-3ED3126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F8F226-52FF-415A-A04E-1940D9C6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8A4677-8649-4EB6-A938-D9B7D8BF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68BF7-3E39-494C-AE01-2ED3AA79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6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D7B6C8-B1CE-44AF-9E93-4DB58506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108" y="1200652"/>
            <a:ext cx="6766196" cy="32069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824469-EED8-4669-A860-5EDDE1F09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7108" y="4621728"/>
            <a:ext cx="6745245" cy="9848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2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809E2A-221C-43DA-98DA-9A973AB1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950E66-FF12-45C3-B8A1-4FD19BD5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9F7BE3-40D0-4946-B2B2-AF4F28C5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06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F6476-6FD7-4210-9D64-D040B027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DEE6DD-FFE2-4F66-8A72-725C62C5D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8464D7-D251-44DB-859C-574489EB2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1931D7-6728-45A8-850F-3702B6B9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66C389-5955-4C6B-9D0C-4A15FAB8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90F876-9012-4148-8374-101BD207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99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9D8B9-D050-4DF9-808A-16204345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792758-77A6-4C31-AFE0-7C3DF32C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F3BF92-8354-4F6F-98D9-5AAF17B0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CC8659-2DB5-4A3F-A585-11ECACAC9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CE1954-5B87-46C0-86E5-082354756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1C4EB7-55D1-46BA-B708-1727FBDF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8E0A56-4BBB-486C-BF1F-F3ED09D7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55D68F-CE76-49CB-A6C0-A025E4D3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98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302660-C944-4046-90E6-DE921235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DCC284-6101-4BC1-A43B-186B46DD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34FCE8-89DF-4001-ACEB-FD27FCE7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66FB5A-131B-4B2C-A863-00BC158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9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21B6416-E912-457C-939E-8C17A0F2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7448C1-515E-4EB6-BE7F-EDB78044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189548-9B9C-45DA-A470-9D53A887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88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D1B45-9FD7-4A7C-B22D-B1DF1506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40897F-7E46-4448-ABBD-04EE062D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5E7B37-6044-432C-8D4B-141E44D63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59E7D6-175F-48C2-830D-4F105A89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E34CF7-4F94-4243-84D1-5C458DB3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D10D21-FEE7-416F-A837-0DFD188E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FD111-FEA1-4122-ACD0-A290DEDD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07307CD-BA22-4E34-8E49-AB249FD06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8699BF-E276-4D27-8EB6-4301AD40E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33584F-C8EB-4BF4-A2B9-BEBD3ED8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67B725-96BA-4677-B0F5-FAFAC045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698600-A271-48AD-A791-85EDF98A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0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CCF5A-2F08-4B5B-983A-31814E5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metal">
              <a:bevelT w="38100" h="38100"/>
              <a:contourClr>
                <a:srgbClr val="5C00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9F2E8D-43F8-4404-A77E-4DC395DA9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1F7306-A204-4817-8119-CF95A1A6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A5C4-CAB3-4BF2-9488-E953273BACD2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7FD033-8149-4F7A-ABA4-F9F9E54BD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AF7021-9DAA-465B-90F4-1B4EB99B7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726D-1626-4F76-921D-610CC7E7D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2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99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1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1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1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1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6505/16969765.44/0_68a42_2187b97f_orig.png" TargetMode="External"/><Relationship Id="rId2" Type="http://schemas.openxmlformats.org/officeDocument/2006/relationships/hyperlink" Target="https://img4.goodfon.ru/original/1440x900/c/6f/novyi-god-serebristyi-fon-ukrasheniia-na-elku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g-fotki.yandex.ru/get/16116/65387414.6d9/0_11af91_d219b51d_L.png" TargetMode="External"/><Relationship Id="rId4" Type="http://schemas.openxmlformats.org/officeDocument/2006/relationships/hyperlink" Target="https://disk.yandex.kz/a/c0RxOlCd3Wc5yb/5b0ba5e7a8280249aad3a4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C5C16-3445-42F0-A8EB-99D6B90FF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151" y="1423542"/>
            <a:ext cx="6311720" cy="1382411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Новогодняя </a:t>
            </a:r>
            <a:r>
              <a:rPr lang="ru-RU" sz="3600" i="1" dirty="0" err="1" smtClean="0"/>
              <a:t>квест</a:t>
            </a:r>
            <a:r>
              <a:rPr lang="ru-RU" sz="3600" i="1" dirty="0" smtClean="0"/>
              <a:t> –игра «Письмо Деду Морозу»</a:t>
            </a:r>
            <a:endParaRPr lang="ru-RU" sz="36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55308-4849-459D-9742-70C7F95F7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881" y="4037163"/>
            <a:ext cx="6311719" cy="1263232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провели: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Ратушева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Александровна, воспитатель</a:t>
            </a: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Лыдкина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Евгеньевна, воспитатель</a:t>
            </a: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Венедиктова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Сергеевна, классный руководитель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1936" y="106379"/>
            <a:ext cx="11190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Краевое государственное бюджетное общеобразовательное учреждение для обучающихся, воспитанников с ограниченными возможностями здоровья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Змеиногорская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общеобразовательная школа-интернат»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1568" y="6044184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Змеиногорск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909482"/>
            <a:ext cx="6395116" cy="249810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3 остановка </a:t>
            </a:r>
            <a:br>
              <a:rPr lang="ru-RU" sz="4800" b="1" dirty="0" smtClean="0"/>
            </a:br>
            <a:r>
              <a:rPr lang="ru-RU" sz="4800" b="1" dirty="0" smtClean="0"/>
              <a:t>«Дуб Лешего»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://6barrel.com/_sf/53/4409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6309321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Стоянка  Снеговика</a:t>
            </a:r>
          </a:p>
        </p:txBody>
      </p:sp>
      <p:pic>
        <p:nvPicPr>
          <p:cNvPr id="12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  <p:pic>
        <p:nvPicPr>
          <p:cNvPr id="1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753262" y="1844825"/>
            <a:ext cx="96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Дуб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Лешего</a:t>
            </a:r>
          </a:p>
        </p:txBody>
      </p:sp>
      <p:pic>
        <p:nvPicPr>
          <p:cNvPr id="1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4658435" y="5534381"/>
            <a:ext cx="2725012" cy="320676"/>
          </a:xfrm>
          <a:prstGeom prst="rect">
            <a:avLst/>
          </a:prstGeom>
          <a:noFill/>
        </p:spPr>
      </p:pic>
      <p:pic>
        <p:nvPicPr>
          <p:cNvPr id="16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854">
            <a:off x="6378922" y="4696677"/>
            <a:ext cx="860073" cy="519060"/>
          </a:xfrm>
          <a:prstGeom prst="rect">
            <a:avLst/>
          </a:prstGeom>
          <a:noFill/>
        </p:spPr>
      </p:pic>
      <p:pic>
        <p:nvPicPr>
          <p:cNvPr id="17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6096563" y="4228112"/>
            <a:ext cx="2816773" cy="320676"/>
          </a:xfrm>
          <a:prstGeom prst="rect">
            <a:avLst/>
          </a:prstGeom>
          <a:noFill/>
        </p:spPr>
      </p:pic>
      <p:pic>
        <p:nvPicPr>
          <p:cNvPr id="18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7291269" y="3129269"/>
            <a:ext cx="1838544" cy="427568"/>
          </a:xfrm>
          <a:prstGeom prst="rect">
            <a:avLst/>
          </a:prstGeom>
          <a:noFill/>
        </p:spPr>
      </p:pic>
      <p:pic>
        <p:nvPicPr>
          <p:cNvPr id="19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7160768" y="2108183"/>
            <a:ext cx="2451392" cy="32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811BEE-1E63-4098-B842-DDDC1159B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First\Desktop\насеком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953" y="1111623"/>
            <a:ext cx="6893859" cy="47154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9576" y="1344706"/>
            <a:ext cx="6347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Сколько насекомых достанется синичке на обед?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First\Desktop\img_56e65d85629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6682" y="4656677"/>
            <a:ext cx="1296146" cy="116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First\Desktop\f3225affc87b72c48c23c7e26fd0f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952" y="1416424"/>
            <a:ext cx="6932182" cy="44016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10636" y="1102659"/>
            <a:ext cx="691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Помоги мышке добраться до сыра.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909482"/>
            <a:ext cx="6395116" cy="24981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 остановка «Горница Снегурочки»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://6barrel.com/_sf/53/4409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6309321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Стоянка  Снеговика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56200" y="6165305"/>
            <a:ext cx="151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Дворец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Деда Мороза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39442" y="3861048"/>
            <a:ext cx="22368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Горница Снегурочки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23659" y="2708920"/>
            <a:ext cx="1651000" cy="1238250"/>
          </a:xfrm>
          <a:prstGeom prst="rect">
            <a:avLst/>
          </a:prstGeom>
          <a:noFill/>
        </p:spPr>
      </p:pic>
      <p:pic>
        <p:nvPicPr>
          <p:cNvPr id="1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753262" y="1844825"/>
            <a:ext cx="96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Дуб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Лешего</a:t>
            </a:r>
          </a:p>
        </p:txBody>
      </p:sp>
      <p:pic>
        <p:nvPicPr>
          <p:cNvPr id="1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9535">
            <a:off x="5283755" y="3004224"/>
            <a:ext cx="4489641" cy="439584"/>
          </a:xfrm>
          <a:prstGeom prst="rect">
            <a:avLst/>
          </a:prstGeom>
          <a:noFill/>
        </p:spPr>
      </p:pic>
      <p:pic>
        <p:nvPicPr>
          <p:cNvPr id="16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4664491" y="5348545"/>
            <a:ext cx="2451392" cy="320676"/>
          </a:xfrm>
          <a:prstGeom prst="rect">
            <a:avLst/>
          </a:prstGeom>
          <a:noFill/>
        </p:spPr>
      </p:pic>
      <p:pic>
        <p:nvPicPr>
          <p:cNvPr id="17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854">
            <a:off x="6374506" y="4718328"/>
            <a:ext cx="915913" cy="519060"/>
          </a:xfrm>
          <a:prstGeom prst="rect">
            <a:avLst/>
          </a:prstGeom>
          <a:noFill/>
        </p:spPr>
      </p:pic>
      <p:pic>
        <p:nvPicPr>
          <p:cNvPr id="18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6096563" y="4228112"/>
            <a:ext cx="2816773" cy="320676"/>
          </a:xfrm>
          <a:prstGeom prst="rect">
            <a:avLst/>
          </a:prstGeom>
          <a:noFill/>
        </p:spPr>
      </p:pic>
      <p:pic>
        <p:nvPicPr>
          <p:cNvPr id="19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7291269" y="3129269"/>
            <a:ext cx="1838544" cy="427568"/>
          </a:xfrm>
          <a:prstGeom prst="rect">
            <a:avLst/>
          </a:prstGeom>
          <a:noFill/>
        </p:spPr>
      </p:pic>
      <p:pic>
        <p:nvPicPr>
          <p:cNvPr id="20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7160768" y="2108183"/>
            <a:ext cx="2451392" cy="320676"/>
          </a:xfrm>
          <a:prstGeom prst="rect">
            <a:avLst/>
          </a:prstGeom>
          <a:noFill/>
        </p:spPr>
      </p:pic>
      <p:pic>
        <p:nvPicPr>
          <p:cNvPr id="2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9842367" y="2617530"/>
            <a:ext cx="2168376" cy="427568"/>
          </a:xfrm>
          <a:prstGeom prst="rect">
            <a:avLst/>
          </a:prstGeom>
          <a:noFill/>
        </p:spPr>
      </p:pic>
      <p:pic>
        <p:nvPicPr>
          <p:cNvPr id="22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03128">
            <a:off x="9085965" y="4066202"/>
            <a:ext cx="2891168" cy="320676"/>
          </a:xfrm>
          <a:prstGeom prst="rect">
            <a:avLst/>
          </a:prstGeom>
          <a:noFill/>
        </p:spPr>
      </p:pic>
      <p:pic>
        <p:nvPicPr>
          <p:cNvPr id="2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57539">
            <a:off x="8803755" y="5555291"/>
            <a:ext cx="2168376" cy="427568"/>
          </a:xfrm>
          <a:prstGeom prst="rect">
            <a:avLst/>
          </a:prstGeom>
          <a:noFill/>
        </p:spPr>
      </p:pic>
      <p:pic>
        <p:nvPicPr>
          <p:cNvPr id="24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2961">
            <a:off x="6957883" y="5265597"/>
            <a:ext cx="2266847" cy="586112"/>
          </a:xfrm>
          <a:prstGeom prst="rect">
            <a:avLst/>
          </a:prstGeom>
          <a:noFill/>
        </p:spPr>
      </p:pic>
      <p:pic>
        <p:nvPicPr>
          <p:cNvPr id="2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3275">
            <a:off x="7061008" y="4110990"/>
            <a:ext cx="3360373" cy="439584"/>
          </a:xfrm>
          <a:prstGeom prst="rect">
            <a:avLst/>
          </a:prstGeom>
          <a:noFill/>
        </p:spPr>
      </p:pic>
      <p:pic>
        <p:nvPicPr>
          <p:cNvPr id="26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irst\Desktop\Новогодний-квест-для-детей-3-768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455" y="1021977"/>
            <a:ext cx="3564590" cy="4752787"/>
          </a:xfrm>
          <a:prstGeom prst="rect">
            <a:avLst/>
          </a:prstGeom>
          <a:noFill/>
        </p:spPr>
      </p:pic>
      <p:pic>
        <p:nvPicPr>
          <p:cNvPr id="22530" name="Picture 2" descr="C:\Users\First\Desktop\cfaa4f3688f39df9b96295bcf36aadc0--beautiful-christmas-christmas-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389" y="986116"/>
            <a:ext cx="3364211" cy="4831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909482"/>
            <a:ext cx="6395116" cy="24981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 остановка «Задания от бабы Яги»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First\Desktop\80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8142" y="3680012"/>
            <a:ext cx="2136588" cy="21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909482"/>
            <a:ext cx="6395116" cy="24981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 остановка «Дворец Деда Мороза»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://6barrel.com/_sf/53/4409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6309321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Стоянка  Снеговика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56200" y="6165305"/>
            <a:ext cx="151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Дворец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Деда Мороза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39442" y="3861048"/>
            <a:ext cx="22368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Горница Снегурочки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23659" y="2708920"/>
            <a:ext cx="1651000" cy="1238250"/>
          </a:xfrm>
          <a:prstGeom prst="rect">
            <a:avLst/>
          </a:prstGeom>
          <a:noFill/>
        </p:spPr>
      </p:pic>
      <p:pic>
        <p:nvPicPr>
          <p:cNvPr id="1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753262" y="1844825"/>
            <a:ext cx="96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Дуб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Лешего</a:t>
            </a:r>
          </a:p>
        </p:txBody>
      </p:sp>
      <p:pic>
        <p:nvPicPr>
          <p:cNvPr id="1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9535">
            <a:off x="5283755" y="3004224"/>
            <a:ext cx="4489641" cy="439584"/>
          </a:xfrm>
          <a:prstGeom prst="rect">
            <a:avLst/>
          </a:prstGeom>
          <a:noFill/>
        </p:spPr>
      </p:pic>
      <p:pic>
        <p:nvPicPr>
          <p:cNvPr id="16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4664491" y="5348545"/>
            <a:ext cx="2451392" cy="320676"/>
          </a:xfrm>
          <a:prstGeom prst="rect">
            <a:avLst/>
          </a:prstGeom>
          <a:noFill/>
        </p:spPr>
      </p:pic>
      <p:pic>
        <p:nvPicPr>
          <p:cNvPr id="17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854">
            <a:off x="6374506" y="4718328"/>
            <a:ext cx="915913" cy="519060"/>
          </a:xfrm>
          <a:prstGeom prst="rect">
            <a:avLst/>
          </a:prstGeom>
          <a:noFill/>
        </p:spPr>
      </p:pic>
      <p:pic>
        <p:nvPicPr>
          <p:cNvPr id="18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6096563" y="4228112"/>
            <a:ext cx="2816773" cy="320676"/>
          </a:xfrm>
          <a:prstGeom prst="rect">
            <a:avLst/>
          </a:prstGeom>
          <a:noFill/>
        </p:spPr>
      </p:pic>
      <p:pic>
        <p:nvPicPr>
          <p:cNvPr id="19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7291269" y="3129269"/>
            <a:ext cx="1838544" cy="427568"/>
          </a:xfrm>
          <a:prstGeom prst="rect">
            <a:avLst/>
          </a:prstGeom>
          <a:noFill/>
        </p:spPr>
      </p:pic>
      <p:pic>
        <p:nvPicPr>
          <p:cNvPr id="20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7160768" y="2108183"/>
            <a:ext cx="2451392" cy="320676"/>
          </a:xfrm>
          <a:prstGeom prst="rect">
            <a:avLst/>
          </a:prstGeom>
          <a:noFill/>
        </p:spPr>
      </p:pic>
      <p:pic>
        <p:nvPicPr>
          <p:cNvPr id="2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9842367" y="2617530"/>
            <a:ext cx="2168376" cy="427568"/>
          </a:xfrm>
          <a:prstGeom prst="rect">
            <a:avLst/>
          </a:prstGeom>
          <a:noFill/>
        </p:spPr>
      </p:pic>
      <p:pic>
        <p:nvPicPr>
          <p:cNvPr id="22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03128">
            <a:off x="9085965" y="4066202"/>
            <a:ext cx="2891168" cy="320676"/>
          </a:xfrm>
          <a:prstGeom prst="rect">
            <a:avLst/>
          </a:prstGeom>
          <a:noFill/>
        </p:spPr>
      </p:pic>
      <p:pic>
        <p:nvPicPr>
          <p:cNvPr id="2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57539">
            <a:off x="8803755" y="5555291"/>
            <a:ext cx="2168376" cy="427568"/>
          </a:xfrm>
          <a:prstGeom prst="rect">
            <a:avLst/>
          </a:prstGeom>
          <a:noFill/>
        </p:spPr>
      </p:pic>
      <p:pic>
        <p:nvPicPr>
          <p:cNvPr id="24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2961">
            <a:off x="6957883" y="5265597"/>
            <a:ext cx="2266847" cy="586112"/>
          </a:xfrm>
          <a:prstGeom prst="rect">
            <a:avLst/>
          </a:prstGeom>
          <a:noFill/>
        </p:spPr>
      </p:pic>
      <p:pic>
        <p:nvPicPr>
          <p:cNvPr id="2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3275">
            <a:off x="7061008" y="4110990"/>
            <a:ext cx="3360373" cy="439584"/>
          </a:xfrm>
          <a:prstGeom prst="rect">
            <a:avLst/>
          </a:prstGeom>
          <a:noFill/>
        </p:spPr>
      </p:pic>
      <p:pic>
        <p:nvPicPr>
          <p:cNvPr id="26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http://6barrel.com/_sf/53/4409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149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  <p:pic>
        <p:nvPicPr>
          <p:cNvPr id="615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67808" y="6309320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10635" y="1073270"/>
            <a:ext cx="69655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Зимнее лото от Деда Мороза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появится в стакане с водой, если его вынести на мороз?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2.Во что зимой превращается дождь?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3.Как можно перенести воду без посуды?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4.Какие вы знаете зимние развлечения?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5.Длинное, прозрачное, холодное свисает с крыши. Что это?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6.Что будет со снегом, если его принести домой?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7.Встречаются ли две одинаковые снежинки?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8.Когда длиннее день: зимой или летом?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9.Когда длиннее ночь: зимой или летом?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10.Какое животное зимой спит?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://6barrel.com/_sf/53/4409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6309321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Стоянка  Снеговика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2792" y="2204864"/>
            <a:ext cx="28250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Подарки от Деда Мороза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6200" y="6165305"/>
            <a:ext cx="151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Дворец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Деда Мороза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39442" y="3861048"/>
            <a:ext cx="22368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Горница Снегурочки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23659" y="2708920"/>
            <a:ext cx="1651000" cy="1238250"/>
          </a:xfrm>
          <a:prstGeom prst="rect">
            <a:avLst/>
          </a:prstGeom>
          <a:noFill/>
        </p:spPr>
      </p:pic>
      <p:pic>
        <p:nvPicPr>
          <p:cNvPr id="1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753262" y="1844825"/>
            <a:ext cx="96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Дуб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Лешего</a:t>
            </a:r>
          </a:p>
        </p:txBody>
      </p:sp>
      <p:pic>
        <p:nvPicPr>
          <p:cNvPr id="1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9535">
            <a:off x="5283755" y="3004224"/>
            <a:ext cx="4489641" cy="439584"/>
          </a:xfrm>
          <a:prstGeom prst="rect">
            <a:avLst/>
          </a:prstGeom>
          <a:noFill/>
        </p:spPr>
      </p:pic>
      <p:pic>
        <p:nvPicPr>
          <p:cNvPr id="16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4664491" y="5348545"/>
            <a:ext cx="2451392" cy="320676"/>
          </a:xfrm>
          <a:prstGeom prst="rect">
            <a:avLst/>
          </a:prstGeom>
          <a:noFill/>
        </p:spPr>
      </p:pic>
      <p:pic>
        <p:nvPicPr>
          <p:cNvPr id="17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854">
            <a:off x="6374506" y="4718328"/>
            <a:ext cx="915913" cy="519060"/>
          </a:xfrm>
          <a:prstGeom prst="rect">
            <a:avLst/>
          </a:prstGeom>
          <a:noFill/>
        </p:spPr>
      </p:pic>
      <p:pic>
        <p:nvPicPr>
          <p:cNvPr id="18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6096563" y="4228112"/>
            <a:ext cx="2816773" cy="320676"/>
          </a:xfrm>
          <a:prstGeom prst="rect">
            <a:avLst/>
          </a:prstGeom>
          <a:noFill/>
        </p:spPr>
      </p:pic>
      <p:pic>
        <p:nvPicPr>
          <p:cNvPr id="19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7291269" y="3129269"/>
            <a:ext cx="1838544" cy="427568"/>
          </a:xfrm>
          <a:prstGeom prst="rect">
            <a:avLst/>
          </a:prstGeom>
          <a:noFill/>
        </p:spPr>
      </p:pic>
      <p:pic>
        <p:nvPicPr>
          <p:cNvPr id="20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3399">
            <a:off x="7160768" y="2108183"/>
            <a:ext cx="2451392" cy="320676"/>
          </a:xfrm>
          <a:prstGeom prst="rect">
            <a:avLst/>
          </a:prstGeom>
          <a:noFill/>
        </p:spPr>
      </p:pic>
      <p:pic>
        <p:nvPicPr>
          <p:cNvPr id="2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45527">
            <a:off x="9842367" y="2617530"/>
            <a:ext cx="2168376" cy="427568"/>
          </a:xfrm>
          <a:prstGeom prst="rect">
            <a:avLst/>
          </a:prstGeom>
          <a:noFill/>
        </p:spPr>
      </p:pic>
      <p:pic>
        <p:nvPicPr>
          <p:cNvPr id="22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03128">
            <a:off x="9085965" y="4066202"/>
            <a:ext cx="2891168" cy="320676"/>
          </a:xfrm>
          <a:prstGeom prst="rect">
            <a:avLst/>
          </a:prstGeom>
          <a:noFill/>
        </p:spPr>
      </p:pic>
      <p:pic>
        <p:nvPicPr>
          <p:cNvPr id="23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57539">
            <a:off x="8032792" y="5574410"/>
            <a:ext cx="2168376" cy="427568"/>
          </a:xfrm>
          <a:prstGeom prst="rect">
            <a:avLst/>
          </a:prstGeom>
          <a:noFill/>
        </p:spPr>
      </p:pic>
      <p:pic>
        <p:nvPicPr>
          <p:cNvPr id="24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2961">
            <a:off x="6957883" y="5265597"/>
            <a:ext cx="2266847" cy="586112"/>
          </a:xfrm>
          <a:prstGeom prst="rect">
            <a:avLst/>
          </a:prstGeom>
          <a:noFill/>
        </p:spPr>
      </p:pic>
      <p:pic>
        <p:nvPicPr>
          <p:cNvPr id="25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3275">
            <a:off x="7061008" y="4110990"/>
            <a:ext cx="3360373" cy="439584"/>
          </a:xfrm>
          <a:prstGeom prst="rect">
            <a:avLst/>
          </a:prstGeom>
          <a:noFill/>
        </p:spPr>
      </p:pic>
      <p:pic>
        <p:nvPicPr>
          <p:cNvPr id="26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First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918" y="1063744"/>
            <a:ext cx="6875929" cy="4696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First\Desktop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611" y="255045"/>
            <a:ext cx="9368117" cy="6173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571541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A6F194-1056-4096-8E58-74606C58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Интернет ресурсы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ACB9F11-3C5F-4026-BC1A-1BB17929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https://img4.goodfon.ru/original/1440x900/c/6f/novyi-god-serebristyi-fon-ukrasheniia-na-elku.jpg</a:t>
            </a:r>
            <a:endParaRPr lang="ru-RU" dirty="0"/>
          </a:p>
          <a:p>
            <a:r>
              <a:rPr lang="en-US" dirty="0">
                <a:hlinkClick r:id="rId3"/>
              </a:rPr>
              <a:t>https://img-fotki.yandex.ru/get/6505/16969765.44/0_68a42_2187b97f_orig.png</a:t>
            </a:r>
            <a:endParaRPr lang="ru-RU" dirty="0"/>
          </a:p>
          <a:p>
            <a:r>
              <a:rPr lang="en-US" dirty="0">
                <a:hlinkClick r:id="rId4"/>
              </a:rPr>
              <a:t>https://disk.yandex.kz/a/c0RxOlCd3Wc5yb/5b0ba5e7a8280249aad3a482</a:t>
            </a:r>
            <a:endParaRPr lang="ru-RU" dirty="0"/>
          </a:p>
          <a:p>
            <a:r>
              <a:rPr lang="en-US" dirty="0">
                <a:hlinkClick r:id="rId5"/>
              </a:rPr>
              <a:t>https://img-fotki.yandex.ru/get/16116/65387414.6d9/0_11af91_d219b51d_L.png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337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2151529"/>
            <a:ext cx="6395116" cy="2256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остановка «Резиденция Зимы»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http://6barrel.com/_sf/53/4409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9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  <p:pic>
        <p:nvPicPr>
          <p:cNvPr id="615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67808" y="6309320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811BEE-1E63-4098-B842-DDDC1159B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First\Desktop\5620c4d7aa252ef6bcb412d488cd478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516" y="959224"/>
            <a:ext cx="6993908" cy="494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811BEE-1E63-4098-B842-DDDC1159B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C:\Users\First\Desktop\u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743" y="1021976"/>
            <a:ext cx="7227398" cy="49146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20988" y="986118"/>
            <a:ext cx="684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Нарисуй морозный узор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1909482"/>
            <a:ext cx="6395116" cy="24981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остановка «Стоянка Снеговика»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http://6barrel.com/_sf/53/4409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177" y="4365105"/>
            <a:ext cx="1378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Резиденция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Зимы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9" name="Picture 5" descr="http://4.bp.blogspot.com/-o8xQlQcGda8/UZi_579nP0I/AAAAAAAABvU/UQTIyJzxlGk/s1600/exclamation-mark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3499" y="3573016"/>
            <a:ext cx="1651000" cy="1238250"/>
          </a:xfrm>
          <a:prstGeom prst="rect">
            <a:avLst/>
          </a:prstGeom>
          <a:noFill/>
        </p:spPr>
      </p:pic>
      <p:pic>
        <p:nvPicPr>
          <p:cNvPr id="6151" name="Picture 7" descr="http://s7.hostingkartinok.com/uploads/images/2015/08/299b02e02001b10581390019fb15a2b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5984">
            <a:off x="1891058" y="5090825"/>
            <a:ext cx="3360373" cy="4395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08494" y="6409765"/>
            <a:ext cx="25101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Стоянка  Снеговика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384370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C2E38F-8444-45D1-99B5-A2F0060F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811BEE-1E63-4098-B842-DDDC1159B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First\Desktop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741" y="1036824"/>
            <a:ext cx="6866965" cy="479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5126562"/>
      </p:ext>
    </p:extLst>
  </p:cSld>
  <p:clrMapOvr>
    <a:masterClrMapping/>
  </p:clrMapOvr>
</p:sld>
</file>

<file path=ppt/theme/theme1.xml><?xml version="1.0" encoding="utf-8"?>
<a:theme xmlns:a="http://schemas.openxmlformats.org/drawingml/2006/main" name="НГ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Г 1.potx" id="{8AC061E6-9684-48B4-B9B2-6D2CC4F52209}" vid="{F476AA29-5672-4FD9-8A07-CAE4396BB97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НГ 2</Template>
  <TotalTime>136</TotalTime>
  <Words>265</Words>
  <Application>Microsoft Office PowerPoint</Application>
  <PresentationFormat>Произвольный</PresentationFormat>
  <Paragraphs>72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НГ 2</vt:lpstr>
      <vt:lpstr>Новогодняя квест –игра «Письмо Деду Морозу»</vt:lpstr>
      <vt:lpstr>Слайд 2</vt:lpstr>
      <vt:lpstr>1 остановка «Резиденция Зимы» </vt:lpstr>
      <vt:lpstr>Слайд 4</vt:lpstr>
      <vt:lpstr>Слайд 5</vt:lpstr>
      <vt:lpstr>Слайд 6</vt:lpstr>
      <vt:lpstr>2 остановка «Стоянка Снеговика» </vt:lpstr>
      <vt:lpstr>Слайд 8</vt:lpstr>
      <vt:lpstr>Слайд 9</vt:lpstr>
      <vt:lpstr>3 остановка  «Дуб Лешего» </vt:lpstr>
      <vt:lpstr>Слайд 11</vt:lpstr>
      <vt:lpstr>Слайд 12</vt:lpstr>
      <vt:lpstr>Слайд 13</vt:lpstr>
      <vt:lpstr>4 остановка «Горница Снегурочки» </vt:lpstr>
      <vt:lpstr>Слайд 15</vt:lpstr>
      <vt:lpstr>Слайд 16</vt:lpstr>
      <vt:lpstr>5 остановка «Задания от бабы Яги» </vt:lpstr>
      <vt:lpstr>6 остановка «Дворец Деда Мороза» </vt:lpstr>
      <vt:lpstr>Слайд 19</vt:lpstr>
      <vt:lpstr>Слайд 20</vt:lpstr>
      <vt:lpstr>Слайд 21</vt:lpstr>
      <vt:lpstr>Слайд 22</vt:lpstr>
      <vt:lpstr>Слайд 23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Новогодний</dc:title>
  <dc:creator>Эрика</dc:creator>
  <cp:lastModifiedBy>First</cp:lastModifiedBy>
  <cp:revision>14</cp:revision>
  <dcterms:created xsi:type="dcterms:W3CDTF">2021-07-15T14:28:10Z</dcterms:created>
  <dcterms:modified xsi:type="dcterms:W3CDTF">2022-11-24T15:41:39Z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235373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