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8" r:id="rId10"/>
    <p:sldId id="267" r:id="rId11"/>
    <p:sldId id="269" r:id="rId12"/>
    <p:sldId id="262" r:id="rId13"/>
    <p:sldId id="263" r:id="rId14"/>
    <p:sldId id="261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56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F82928-E215-4AF9-8BE4-546D678FC2B2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7DEE786-6C43-47AE-BCEA-CF652AF998E8}">
      <dgm:prSet phldrT="[Текст]"/>
      <dgm:spPr/>
      <dgm:t>
        <a:bodyPr/>
        <a:lstStyle/>
        <a:p>
          <a:r>
            <a:rPr lang="kk-KZ" b="1" dirty="0" smtClean="0">
              <a:latin typeface="Times New Roman" pitchFamily="18" charset="0"/>
              <a:cs typeface="Times New Roman" pitchFamily="18" charset="0"/>
            </a:rPr>
            <a:t>Синип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40A083D4-D4BD-40FE-BF1D-D970EDB9BA25}" type="parTrans" cxnId="{1CB2DB98-ACF3-41AD-A56B-1F6E741209B1}">
      <dgm:prSet/>
      <dgm:spPr/>
      <dgm:t>
        <a:bodyPr/>
        <a:lstStyle/>
        <a:p>
          <a:endParaRPr lang="ru-RU"/>
        </a:p>
      </dgm:t>
    </dgm:pt>
    <dgm:pt modelId="{8C301FE6-C043-4467-942F-FB783C6204D6}" type="sibTrans" cxnId="{1CB2DB98-ACF3-41AD-A56B-1F6E741209B1}">
      <dgm:prSet/>
      <dgm:spPr/>
      <dgm:t>
        <a:bodyPr/>
        <a:lstStyle/>
        <a:p>
          <a:endParaRPr lang="ru-RU"/>
        </a:p>
      </dgm:t>
    </dgm:pt>
    <dgm:pt modelId="{C7F8905A-6AEA-402F-ACD0-EA4556C2C6A1}">
      <dgm:prSet phldrT="[Текст]" custT="1"/>
      <dgm:spPr/>
      <dgm:t>
        <a:bodyPr/>
        <a:lstStyle/>
        <a:p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Мунасивәт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8BBDED6A-E264-420F-802B-FEC3F40985A0}" type="parTrans" cxnId="{D9594885-4A43-4FE9-9C8A-4A5EB2BDF6B3}">
      <dgm:prSet/>
      <dgm:spPr/>
      <dgm:t>
        <a:bodyPr/>
        <a:lstStyle/>
        <a:p>
          <a:endParaRPr lang="ru-RU"/>
        </a:p>
      </dgm:t>
    </dgm:pt>
    <dgm:pt modelId="{2CF30C33-0740-4FC9-AEEA-006FF1F80AB2}" type="sibTrans" cxnId="{D9594885-4A43-4FE9-9C8A-4A5EB2BDF6B3}">
      <dgm:prSet/>
      <dgm:spPr/>
      <dgm:t>
        <a:bodyPr/>
        <a:lstStyle/>
        <a:p>
          <a:endParaRPr lang="ru-RU"/>
        </a:p>
      </dgm:t>
    </dgm:pt>
    <dgm:pt modelId="{107B8A1B-8A67-4E85-92E1-D2DC9F25169B}">
      <dgm:prSet phldrT="[Текст]" custT="1"/>
      <dgm:spPr/>
      <dgm:t>
        <a:bodyPr/>
        <a:lstStyle/>
        <a:p>
          <a:r>
            <a:rPr lang="kk-KZ" sz="2400" b="1" dirty="0" smtClean="0">
              <a:latin typeface="Times New Roman" pitchFamily="18" charset="0"/>
              <a:cs typeface="Times New Roman" pitchFamily="18" charset="0"/>
            </a:rPr>
            <a:t>Эмпатия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DA4CC4C8-BABA-4BEF-B4BF-2A7E6379A2BB}" type="parTrans" cxnId="{41656E24-9C1B-4983-8292-AE86E39C0437}">
      <dgm:prSet/>
      <dgm:spPr/>
      <dgm:t>
        <a:bodyPr/>
        <a:lstStyle/>
        <a:p>
          <a:endParaRPr lang="ru-RU"/>
        </a:p>
      </dgm:t>
    </dgm:pt>
    <dgm:pt modelId="{9E969057-8038-4727-87CA-807F84540FC4}" type="sibTrans" cxnId="{41656E24-9C1B-4983-8292-AE86E39C0437}">
      <dgm:prSet/>
      <dgm:spPr/>
      <dgm:t>
        <a:bodyPr/>
        <a:lstStyle/>
        <a:p>
          <a:endParaRPr lang="ru-RU"/>
        </a:p>
      </dgm:t>
    </dgm:pt>
    <dgm:pt modelId="{3425966F-AEEC-415D-ADC6-9E211DD93864}">
      <dgm:prSet phldrT="[Текст]"/>
      <dgm:spPr/>
      <dgm:t>
        <a:bodyPr/>
        <a:lstStyle/>
        <a:p>
          <a:r>
            <a:rPr lang="kk-KZ" b="1" dirty="0" smtClean="0">
              <a:latin typeface="Times New Roman" pitchFamily="18" charset="0"/>
              <a:cs typeface="Times New Roman" pitchFamily="18" charset="0"/>
            </a:rPr>
            <a:t>Толерантность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7F8E3743-0D84-42DE-A539-1B2734E950A2}" type="parTrans" cxnId="{0382D4E5-CFA3-4745-9B47-1AADC39EA850}">
      <dgm:prSet/>
      <dgm:spPr/>
      <dgm:t>
        <a:bodyPr/>
        <a:lstStyle/>
        <a:p>
          <a:endParaRPr lang="ru-RU"/>
        </a:p>
      </dgm:t>
    </dgm:pt>
    <dgm:pt modelId="{CA9091B7-59D7-4DD0-A91C-640FE8532413}" type="sibTrans" cxnId="{0382D4E5-CFA3-4745-9B47-1AADC39EA850}">
      <dgm:prSet/>
      <dgm:spPr/>
      <dgm:t>
        <a:bodyPr/>
        <a:lstStyle/>
        <a:p>
          <a:endParaRPr lang="ru-RU"/>
        </a:p>
      </dgm:t>
    </dgm:pt>
    <dgm:pt modelId="{83137ABC-4D22-4B40-AC90-BCAB11F4C0A0}">
      <dgm:prSet phldrT="[Текст]" custT="1"/>
      <dgm:spPr/>
      <dgm:t>
        <a:bodyPr/>
        <a:lstStyle/>
        <a:p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Қувәтлимәк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7FE6E3BD-1D70-47D2-AD3A-B578B4A77B87}" type="parTrans" cxnId="{7DF53ADD-46A2-4663-8874-D008BA8C2FAE}">
      <dgm:prSet/>
      <dgm:spPr/>
      <dgm:t>
        <a:bodyPr/>
        <a:lstStyle/>
        <a:p>
          <a:endParaRPr lang="ru-RU"/>
        </a:p>
      </dgm:t>
    </dgm:pt>
    <dgm:pt modelId="{EC30D338-EC28-4309-86FE-CE1126550D06}" type="sibTrans" cxnId="{7DF53ADD-46A2-4663-8874-D008BA8C2FAE}">
      <dgm:prSet/>
      <dgm:spPr/>
      <dgm:t>
        <a:bodyPr/>
        <a:lstStyle/>
        <a:p>
          <a:endParaRPr lang="ru-RU"/>
        </a:p>
      </dgm:t>
    </dgm:pt>
    <dgm:pt modelId="{C25F0075-18D8-4CD2-BE23-166E07BD889E}">
      <dgm:prSet phldrT="[Текст]" phldr="1"/>
      <dgm:spPr/>
      <dgm:t>
        <a:bodyPr/>
        <a:lstStyle/>
        <a:p>
          <a:endParaRPr lang="ru-RU" dirty="0"/>
        </a:p>
      </dgm:t>
    </dgm:pt>
    <dgm:pt modelId="{5C47DA03-0CFD-4F1F-BE8F-629F1CFAE943}" type="parTrans" cxnId="{354FD700-465E-4812-BB08-BA584F6125FB}">
      <dgm:prSet/>
      <dgm:spPr/>
      <dgm:t>
        <a:bodyPr/>
        <a:lstStyle/>
        <a:p>
          <a:endParaRPr lang="ru-RU"/>
        </a:p>
      </dgm:t>
    </dgm:pt>
    <dgm:pt modelId="{6BAC847C-E65D-4AF6-8172-4932BB8A5736}" type="sibTrans" cxnId="{354FD700-465E-4812-BB08-BA584F6125FB}">
      <dgm:prSet/>
      <dgm:spPr/>
      <dgm:t>
        <a:bodyPr/>
        <a:lstStyle/>
        <a:p>
          <a:endParaRPr lang="ru-RU"/>
        </a:p>
      </dgm:t>
    </dgm:pt>
    <dgm:pt modelId="{963B8A60-5506-41AD-ADD3-0A1E0DA443A7}">
      <dgm:prSet custT="1"/>
      <dgm:spPr/>
      <dgm:t>
        <a:bodyPr/>
        <a:lstStyle/>
        <a:p>
          <a:r>
            <a:rPr lang="kk-KZ" sz="2000" b="1" dirty="0" smtClean="0">
              <a:latin typeface="Times New Roman" pitchFamily="18" charset="0"/>
              <a:cs typeface="Times New Roman" pitchFamily="18" charset="0"/>
            </a:rPr>
            <a:t>Рефлексия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5246F906-DA17-46FF-BD31-AA4F440235EE}" type="parTrans" cxnId="{3C083410-E883-44D5-8AA9-D20E032CEA1E}">
      <dgm:prSet/>
      <dgm:spPr/>
      <dgm:t>
        <a:bodyPr/>
        <a:lstStyle/>
        <a:p>
          <a:endParaRPr lang="ru-RU"/>
        </a:p>
      </dgm:t>
    </dgm:pt>
    <dgm:pt modelId="{EC2EAB3E-CA50-4716-BF23-B26104D0EEA3}" type="sibTrans" cxnId="{3C083410-E883-44D5-8AA9-D20E032CEA1E}">
      <dgm:prSet/>
      <dgm:spPr/>
      <dgm:t>
        <a:bodyPr/>
        <a:lstStyle/>
        <a:p>
          <a:endParaRPr lang="ru-RU"/>
        </a:p>
      </dgm:t>
    </dgm:pt>
    <dgm:pt modelId="{0223B1BA-FDE6-4595-AF7D-FBDF459A08D2}" type="pres">
      <dgm:prSet presAssocID="{69F82928-E215-4AF9-8BE4-546D678FC2B2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F256335-8740-45E1-9027-04E3913A99D0}" type="pres">
      <dgm:prSet presAssocID="{07DEE786-6C43-47AE-BCEA-CF652AF998E8}" presName="centerShape" presStyleLbl="node0" presStyleIdx="0" presStyleCnt="1"/>
      <dgm:spPr/>
    </dgm:pt>
    <dgm:pt modelId="{84CEB3E9-04B0-4C7E-BEAE-81E4B6B10663}" type="pres">
      <dgm:prSet presAssocID="{8BBDED6A-E264-420F-802B-FEC3F40985A0}" presName="Name9" presStyleLbl="parChTrans1D2" presStyleIdx="0" presStyleCnt="5"/>
      <dgm:spPr/>
    </dgm:pt>
    <dgm:pt modelId="{3A39A73F-0EFB-4243-8501-854BF3CB5E80}" type="pres">
      <dgm:prSet presAssocID="{8BBDED6A-E264-420F-802B-FEC3F40985A0}" presName="connTx" presStyleLbl="parChTrans1D2" presStyleIdx="0" presStyleCnt="5"/>
      <dgm:spPr/>
    </dgm:pt>
    <dgm:pt modelId="{E5714720-F3E3-4281-A09C-36B80D32FF0C}" type="pres">
      <dgm:prSet presAssocID="{C7F8905A-6AEA-402F-ACD0-EA4556C2C6A1}" presName="node" presStyleLbl="node1" presStyleIdx="0" presStyleCnt="5">
        <dgm:presLayoutVars>
          <dgm:bulletEnabled val="1"/>
        </dgm:presLayoutVars>
      </dgm:prSet>
      <dgm:spPr/>
    </dgm:pt>
    <dgm:pt modelId="{12F96B28-EF92-43A9-890C-EED243065165}" type="pres">
      <dgm:prSet presAssocID="{DA4CC4C8-BABA-4BEF-B4BF-2A7E6379A2BB}" presName="Name9" presStyleLbl="parChTrans1D2" presStyleIdx="1" presStyleCnt="5"/>
      <dgm:spPr/>
    </dgm:pt>
    <dgm:pt modelId="{43D6F06C-68F1-4984-860A-41AD533B72FE}" type="pres">
      <dgm:prSet presAssocID="{DA4CC4C8-BABA-4BEF-B4BF-2A7E6379A2BB}" presName="connTx" presStyleLbl="parChTrans1D2" presStyleIdx="1" presStyleCnt="5"/>
      <dgm:spPr/>
    </dgm:pt>
    <dgm:pt modelId="{8758068F-DE4D-48D8-AC92-892D4DFE2A80}" type="pres">
      <dgm:prSet presAssocID="{107B8A1B-8A67-4E85-92E1-D2DC9F25169B}" presName="node" presStyleLbl="node1" presStyleIdx="1" presStyleCnt="5">
        <dgm:presLayoutVars>
          <dgm:bulletEnabled val="1"/>
        </dgm:presLayoutVars>
      </dgm:prSet>
      <dgm:spPr/>
    </dgm:pt>
    <dgm:pt modelId="{6C361453-7F9A-4802-B48E-859BA879CA79}" type="pres">
      <dgm:prSet presAssocID="{7F8E3743-0D84-42DE-A539-1B2734E950A2}" presName="Name9" presStyleLbl="parChTrans1D2" presStyleIdx="2" presStyleCnt="5"/>
      <dgm:spPr/>
    </dgm:pt>
    <dgm:pt modelId="{ABBA5EAF-F16B-45E0-9DB5-2B5060D67A8C}" type="pres">
      <dgm:prSet presAssocID="{7F8E3743-0D84-42DE-A539-1B2734E950A2}" presName="connTx" presStyleLbl="parChTrans1D2" presStyleIdx="2" presStyleCnt="5"/>
      <dgm:spPr/>
    </dgm:pt>
    <dgm:pt modelId="{0CF6DA61-37AB-42AB-9113-EBD805764739}" type="pres">
      <dgm:prSet presAssocID="{3425966F-AEEC-415D-ADC6-9E211DD9386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EA7031-7EAD-46F5-9545-A276C46ECE68}" type="pres">
      <dgm:prSet presAssocID="{7FE6E3BD-1D70-47D2-AD3A-B578B4A77B87}" presName="Name9" presStyleLbl="parChTrans1D2" presStyleIdx="3" presStyleCnt="5"/>
      <dgm:spPr/>
    </dgm:pt>
    <dgm:pt modelId="{A1E1D569-B80A-48BB-9E44-14DE25E96B02}" type="pres">
      <dgm:prSet presAssocID="{7FE6E3BD-1D70-47D2-AD3A-B578B4A77B87}" presName="connTx" presStyleLbl="parChTrans1D2" presStyleIdx="3" presStyleCnt="5"/>
      <dgm:spPr/>
    </dgm:pt>
    <dgm:pt modelId="{FDEB45D4-2388-4A79-9027-88969E228065}" type="pres">
      <dgm:prSet presAssocID="{83137ABC-4D22-4B40-AC90-BCAB11F4C0A0}" presName="node" presStyleLbl="node1" presStyleIdx="3" presStyleCnt="5">
        <dgm:presLayoutVars>
          <dgm:bulletEnabled val="1"/>
        </dgm:presLayoutVars>
      </dgm:prSet>
      <dgm:spPr/>
    </dgm:pt>
    <dgm:pt modelId="{C7B8E986-3496-44BA-AB63-63A1CA008126}" type="pres">
      <dgm:prSet presAssocID="{5246F906-DA17-46FF-BD31-AA4F440235EE}" presName="Name9" presStyleLbl="parChTrans1D2" presStyleIdx="4" presStyleCnt="5"/>
      <dgm:spPr/>
    </dgm:pt>
    <dgm:pt modelId="{9FCA6766-D5AF-4CA7-A066-A9754BFBA065}" type="pres">
      <dgm:prSet presAssocID="{5246F906-DA17-46FF-BD31-AA4F440235EE}" presName="connTx" presStyleLbl="parChTrans1D2" presStyleIdx="4" presStyleCnt="5"/>
      <dgm:spPr/>
    </dgm:pt>
    <dgm:pt modelId="{237CE5B2-8454-4027-880E-335BF14FED9C}" type="pres">
      <dgm:prSet presAssocID="{963B8A60-5506-41AD-ADD3-0A1E0DA443A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56E455-5C47-4586-AAB6-0439398F0A30}" type="presOf" srcId="{8BBDED6A-E264-420F-802B-FEC3F40985A0}" destId="{84CEB3E9-04B0-4C7E-BEAE-81E4B6B10663}" srcOrd="0" destOrd="0" presId="urn:microsoft.com/office/officeart/2005/8/layout/radial1"/>
    <dgm:cxn modelId="{3C083410-E883-44D5-8AA9-D20E032CEA1E}" srcId="{07DEE786-6C43-47AE-BCEA-CF652AF998E8}" destId="{963B8A60-5506-41AD-ADD3-0A1E0DA443A7}" srcOrd="4" destOrd="0" parTransId="{5246F906-DA17-46FF-BD31-AA4F440235EE}" sibTransId="{EC2EAB3E-CA50-4716-BF23-B26104D0EEA3}"/>
    <dgm:cxn modelId="{7A382127-EB5A-4C33-820A-8F6DC9293E19}" type="presOf" srcId="{DA4CC4C8-BABA-4BEF-B4BF-2A7E6379A2BB}" destId="{12F96B28-EF92-43A9-890C-EED243065165}" srcOrd="0" destOrd="0" presId="urn:microsoft.com/office/officeart/2005/8/layout/radial1"/>
    <dgm:cxn modelId="{1CB2DB98-ACF3-41AD-A56B-1F6E741209B1}" srcId="{69F82928-E215-4AF9-8BE4-546D678FC2B2}" destId="{07DEE786-6C43-47AE-BCEA-CF652AF998E8}" srcOrd="0" destOrd="0" parTransId="{40A083D4-D4BD-40FE-BF1D-D970EDB9BA25}" sibTransId="{8C301FE6-C043-4467-942F-FB783C6204D6}"/>
    <dgm:cxn modelId="{AE87765E-E871-4100-A585-E253ADA854EC}" type="presOf" srcId="{3425966F-AEEC-415D-ADC6-9E211DD93864}" destId="{0CF6DA61-37AB-42AB-9113-EBD805764739}" srcOrd="0" destOrd="0" presId="urn:microsoft.com/office/officeart/2005/8/layout/radial1"/>
    <dgm:cxn modelId="{2F9DD887-048E-460D-8082-07FB13782F99}" type="presOf" srcId="{7FE6E3BD-1D70-47D2-AD3A-B578B4A77B87}" destId="{A1E1D569-B80A-48BB-9E44-14DE25E96B02}" srcOrd="1" destOrd="0" presId="urn:microsoft.com/office/officeart/2005/8/layout/radial1"/>
    <dgm:cxn modelId="{D856CAF4-EFC0-4EC8-9B40-E9D8B19D25EA}" type="presOf" srcId="{5246F906-DA17-46FF-BD31-AA4F440235EE}" destId="{C7B8E986-3496-44BA-AB63-63A1CA008126}" srcOrd="0" destOrd="0" presId="urn:microsoft.com/office/officeart/2005/8/layout/radial1"/>
    <dgm:cxn modelId="{FB6AAE0F-79F6-416B-9BA6-39E75A77C49C}" type="presOf" srcId="{5246F906-DA17-46FF-BD31-AA4F440235EE}" destId="{9FCA6766-D5AF-4CA7-A066-A9754BFBA065}" srcOrd="1" destOrd="0" presId="urn:microsoft.com/office/officeart/2005/8/layout/radial1"/>
    <dgm:cxn modelId="{BB138289-D0F4-4E06-BF4C-8FE10F561DAF}" type="presOf" srcId="{DA4CC4C8-BABA-4BEF-B4BF-2A7E6379A2BB}" destId="{43D6F06C-68F1-4984-860A-41AD533B72FE}" srcOrd="1" destOrd="0" presId="urn:microsoft.com/office/officeart/2005/8/layout/radial1"/>
    <dgm:cxn modelId="{41656E24-9C1B-4983-8292-AE86E39C0437}" srcId="{07DEE786-6C43-47AE-BCEA-CF652AF998E8}" destId="{107B8A1B-8A67-4E85-92E1-D2DC9F25169B}" srcOrd="1" destOrd="0" parTransId="{DA4CC4C8-BABA-4BEF-B4BF-2A7E6379A2BB}" sibTransId="{9E969057-8038-4727-87CA-807F84540FC4}"/>
    <dgm:cxn modelId="{8F8E9B8E-9992-4CAF-9A04-D81D15785BFB}" type="presOf" srcId="{963B8A60-5506-41AD-ADD3-0A1E0DA443A7}" destId="{237CE5B2-8454-4027-880E-335BF14FED9C}" srcOrd="0" destOrd="0" presId="urn:microsoft.com/office/officeart/2005/8/layout/radial1"/>
    <dgm:cxn modelId="{5BCB850F-3888-483C-B155-12666F3497C1}" type="presOf" srcId="{83137ABC-4D22-4B40-AC90-BCAB11F4C0A0}" destId="{FDEB45D4-2388-4A79-9027-88969E228065}" srcOrd="0" destOrd="0" presId="urn:microsoft.com/office/officeart/2005/8/layout/radial1"/>
    <dgm:cxn modelId="{ABDA0B39-744A-4D1F-9787-091455EFCA5D}" type="presOf" srcId="{C7F8905A-6AEA-402F-ACD0-EA4556C2C6A1}" destId="{E5714720-F3E3-4281-A09C-36B80D32FF0C}" srcOrd="0" destOrd="0" presId="urn:microsoft.com/office/officeart/2005/8/layout/radial1"/>
    <dgm:cxn modelId="{0382D4E5-CFA3-4745-9B47-1AADC39EA850}" srcId="{07DEE786-6C43-47AE-BCEA-CF652AF998E8}" destId="{3425966F-AEEC-415D-ADC6-9E211DD93864}" srcOrd="2" destOrd="0" parTransId="{7F8E3743-0D84-42DE-A539-1B2734E950A2}" sibTransId="{CA9091B7-59D7-4DD0-A91C-640FE8532413}"/>
    <dgm:cxn modelId="{D9594885-4A43-4FE9-9C8A-4A5EB2BDF6B3}" srcId="{07DEE786-6C43-47AE-BCEA-CF652AF998E8}" destId="{C7F8905A-6AEA-402F-ACD0-EA4556C2C6A1}" srcOrd="0" destOrd="0" parTransId="{8BBDED6A-E264-420F-802B-FEC3F40985A0}" sibTransId="{2CF30C33-0740-4FC9-AEEA-006FF1F80AB2}"/>
    <dgm:cxn modelId="{35D9DF5C-E816-4FB9-AF19-78C614132620}" type="presOf" srcId="{69F82928-E215-4AF9-8BE4-546D678FC2B2}" destId="{0223B1BA-FDE6-4595-AF7D-FBDF459A08D2}" srcOrd="0" destOrd="0" presId="urn:microsoft.com/office/officeart/2005/8/layout/radial1"/>
    <dgm:cxn modelId="{A805EA21-A44F-454D-A103-75C3A2C18501}" type="presOf" srcId="{07DEE786-6C43-47AE-BCEA-CF652AF998E8}" destId="{6F256335-8740-45E1-9027-04E3913A99D0}" srcOrd="0" destOrd="0" presId="urn:microsoft.com/office/officeart/2005/8/layout/radial1"/>
    <dgm:cxn modelId="{A7A2F72D-E8EA-4C63-9201-4F09496A3F03}" type="presOf" srcId="{7F8E3743-0D84-42DE-A539-1B2734E950A2}" destId="{ABBA5EAF-F16B-45E0-9DB5-2B5060D67A8C}" srcOrd="1" destOrd="0" presId="urn:microsoft.com/office/officeart/2005/8/layout/radial1"/>
    <dgm:cxn modelId="{8C71D7CD-5774-4010-A119-F15ED6CBCD07}" type="presOf" srcId="{7FE6E3BD-1D70-47D2-AD3A-B578B4A77B87}" destId="{4EEA7031-7EAD-46F5-9545-A276C46ECE68}" srcOrd="0" destOrd="0" presId="urn:microsoft.com/office/officeart/2005/8/layout/radial1"/>
    <dgm:cxn modelId="{354FD700-465E-4812-BB08-BA584F6125FB}" srcId="{69F82928-E215-4AF9-8BE4-546D678FC2B2}" destId="{C25F0075-18D8-4CD2-BE23-166E07BD889E}" srcOrd="1" destOrd="0" parTransId="{5C47DA03-0CFD-4F1F-BE8F-629F1CFAE943}" sibTransId="{6BAC847C-E65D-4AF6-8172-4932BB8A5736}"/>
    <dgm:cxn modelId="{A5460C9C-D6C0-4C10-971F-A682FE1CAFF0}" type="presOf" srcId="{107B8A1B-8A67-4E85-92E1-D2DC9F25169B}" destId="{8758068F-DE4D-48D8-AC92-892D4DFE2A80}" srcOrd="0" destOrd="0" presId="urn:microsoft.com/office/officeart/2005/8/layout/radial1"/>
    <dgm:cxn modelId="{7DF53ADD-46A2-4663-8874-D008BA8C2FAE}" srcId="{07DEE786-6C43-47AE-BCEA-CF652AF998E8}" destId="{83137ABC-4D22-4B40-AC90-BCAB11F4C0A0}" srcOrd="3" destOrd="0" parTransId="{7FE6E3BD-1D70-47D2-AD3A-B578B4A77B87}" sibTransId="{EC30D338-EC28-4309-86FE-CE1126550D06}"/>
    <dgm:cxn modelId="{D7101B39-56CF-4E57-95CD-F58278F841F8}" type="presOf" srcId="{7F8E3743-0D84-42DE-A539-1B2734E950A2}" destId="{6C361453-7F9A-4802-B48E-859BA879CA79}" srcOrd="0" destOrd="0" presId="urn:microsoft.com/office/officeart/2005/8/layout/radial1"/>
    <dgm:cxn modelId="{00429CF4-23CB-4428-AF14-2C0EB1D77614}" type="presOf" srcId="{8BBDED6A-E264-420F-802B-FEC3F40985A0}" destId="{3A39A73F-0EFB-4243-8501-854BF3CB5E80}" srcOrd="1" destOrd="0" presId="urn:microsoft.com/office/officeart/2005/8/layout/radial1"/>
    <dgm:cxn modelId="{69282845-FECA-4877-A648-4FF546B783C8}" type="presParOf" srcId="{0223B1BA-FDE6-4595-AF7D-FBDF459A08D2}" destId="{6F256335-8740-45E1-9027-04E3913A99D0}" srcOrd="0" destOrd="0" presId="urn:microsoft.com/office/officeart/2005/8/layout/radial1"/>
    <dgm:cxn modelId="{2D0EC6A6-521D-4A0E-91C6-BC889CC346EF}" type="presParOf" srcId="{0223B1BA-FDE6-4595-AF7D-FBDF459A08D2}" destId="{84CEB3E9-04B0-4C7E-BEAE-81E4B6B10663}" srcOrd="1" destOrd="0" presId="urn:microsoft.com/office/officeart/2005/8/layout/radial1"/>
    <dgm:cxn modelId="{66C52C4E-3585-4213-9448-1C6F46E5F380}" type="presParOf" srcId="{84CEB3E9-04B0-4C7E-BEAE-81E4B6B10663}" destId="{3A39A73F-0EFB-4243-8501-854BF3CB5E80}" srcOrd="0" destOrd="0" presId="urn:microsoft.com/office/officeart/2005/8/layout/radial1"/>
    <dgm:cxn modelId="{782FD5E7-64D2-42D9-9507-B81419108EA4}" type="presParOf" srcId="{0223B1BA-FDE6-4595-AF7D-FBDF459A08D2}" destId="{E5714720-F3E3-4281-A09C-36B80D32FF0C}" srcOrd="2" destOrd="0" presId="urn:microsoft.com/office/officeart/2005/8/layout/radial1"/>
    <dgm:cxn modelId="{EF1964A0-7BBB-49E8-8EAC-55D83A5082F8}" type="presParOf" srcId="{0223B1BA-FDE6-4595-AF7D-FBDF459A08D2}" destId="{12F96B28-EF92-43A9-890C-EED243065165}" srcOrd="3" destOrd="0" presId="urn:microsoft.com/office/officeart/2005/8/layout/radial1"/>
    <dgm:cxn modelId="{C4C7C561-8C47-40DA-9512-E94B0EBD5C6D}" type="presParOf" srcId="{12F96B28-EF92-43A9-890C-EED243065165}" destId="{43D6F06C-68F1-4984-860A-41AD533B72FE}" srcOrd="0" destOrd="0" presId="urn:microsoft.com/office/officeart/2005/8/layout/radial1"/>
    <dgm:cxn modelId="{FB3686D4-6DA7-404D-B748-D5ED4184BF8F}" type="presParOf" srcId="{0223B1BA-FDE6-4595-AF7D-FBDF459A08D2}" destId="{8758068F-DE4D-48D8-AC92-892D4DFE2A80}" srcOrd="4" destOrd="0" presId="urn:microsoft.com/office/officeart/2005/8/layout/radial1"/>
    <dgm:cxn modelId="{6D5A30EC-0162-4499-97D4-31D089BBE577}" type="presParOf" srcId="{0223B1BA-FDE6-4595-AF7D-FBDF459A08D2}" destId="{6C361453-7F9A-4802-B48E-859BA879CA79}" srcOrd="5" destOrd="0" presId="urn:microsoft.com/office/officeart/2005/8/layout/radial1"/>
    <dgm:cxn modelId="{267231B4-6874-43CE-90C9-307CC0F8A163}" type="presParOf" srcId="{6C361453-7F9A-4802-B48E-859BA879CA79}" destId="{ABBA5EAF-F16B-45E0-9DB5-2B5060D67A8C}" srcOrd="0" destOrd="0" presId="urn:microsoft.com/office/officeart/2005/8/layout/radial1"/>
    <dgm:cxn modelId="{E829CBC2-4A43-4676-A8B2-708B37F9FF0D}" type="presParOf" srcId="{0223B1BA-FDE6-4595-AF7D-FBDF459A08D2}" destId="{0CF6DA61-37AB-42AB-9113-EBD805764739}" srcOrd="6" destOrd="0" presId="urn:microsoft.com/office/officeart/2005/8/layout/radial1"/>
    <dgm:cxn modelId="{2BA7319E-E734-458B-A052-A7B6C3D37332}" type="presParOf" srcId="{0223B1BA-FDE6-4595-AF7D-FBDF459A08D2}" destId="{4EEA7031-7EAD-46F5-9545-A276C46ECE68}" srcOrd="7" destOrd="0" presId="urn:microsoft.com/office/officeart/2005/8/layout/radial1"/>
    <dgm:cxn modelId="{F2816289-EBF8-457C-9C95-2F3A08AE5851}" type="presParOf" srcId="{4EEA7031-7EAD-46F5-9545-A276C46ECE68}" destId="{A1E1D569-B80A-48BB-9E44-14DE25E96B02}" srcOrd="0" destOrd="0" presId="urn:microsoft.com/office/officeart/2005/8/layout/radial1"/>
    <dgm:cxn modelId="{FB7B1044-6AA0-41CC-9E49-CFE352F73B41}" type="presParOf" srcId="{0223B1BA-FDE6-4595-AF7D-FBDF459A08D2}" destId="{FDEB45D4-2388-4A79-9027-88969E228065}" srcOrd="8" destOrd="0" presId="urn:microsoft.com/office/officeart/2005/8/layout/radial1"/>
    <dgm:cxn modelId="{BF61ED43-1D93-482B-9D48-624EDB959ECE}" type="presParOf" srcId="{0223B1BA-FDE6-4595-AF7D-FBDF459A08D2}" destId="{C7B8E986-3496-44BA-AB63-63A1CA008126}" srcOrd="9" destOrd="0" presId="urn:microsoft.com/office/officeart/2005/8/layout/radial1"/>
    <dgm:cxn modelId="{21E5E3B5-EF77-4FBD-8A64-D34FF77DE215}" type="presParOf" srcId="{C7B8E986-3496-44BA-AB63-63A1CA008126}" destId="{9FCA6766-D5AF-4CA7-A066-A9754BFBA065}" srcOrd="0" destOrd="0" presId="urn:microsoft.com/office/officeart/2005/8/layout/radial1"/>
    <dgm:cxn modelId="{A262249C-9204-457F-AE28-F9AF2130005E}" type="presParOf" srcId="{0223B1BA-FDE6-4595-AF7D-FBDF459A08D2}" destId="{237CE5B2-8454-4027-880E-335BF14FED9C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256335-8740-45E1-9027-04E3913A99D0}">
      <dsp:nvSpPr>
        <dsp:cNvPr id="0" name=""/>
        <dsp:cNvSpPr/>
      </dsp:nvSpPr>
      <dsp:spPr>
        <a:xfrm>
          <a:off x="3192577" y="2375004"/>
          <a:ext cx="1823757" cy="18237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200" b="1" kern="1200" dirty="0" smtClean="0">
              <a:latin typeface="Times New Roman" pitchFamily="18" charset="0"/>
              <a:cs typeface="Times New Roman" pitchFamily="18" charset="0"/>
            </a:rPr>
            <a:t>Синип</a:t>
          </a:r>
          <a:endParaRPr lang="ru-RU" sz="3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92577" y="2375004"/>
        <a:ext cx="1823757" cy="1823757"/>
      </dsp:txXfrm>
    </dsp:sp>
    <dsp:sp modelId="{84CEB3E9-04B0-4C7E-BEAE-81E4B6B10663}">
      <dsp:nvSpPr>
        <dsp:cNvPr id="0" name=""/>
        <dsp:cNvSpPr/>
      </dsp:nvSpPr>
      <dsp:spPr>
        <a:xfrm rot="16200000">
          <a:off x="3830141" y="2080694"/>
          <a:ext cx="548629" cy="39990"/>
        </a:xfrm>
        <a:custGeom>
          <a:avLst/>
          <a:gdLst/>
          <a:ahLst/>
          <a:cxnLst/>
          <a:rect l="0" t="0" r="0" b="0"/>
          <a:pathLst>
            <a:path>
              <a:moveTo>
                <a:pt x="0" y="19995"/>
              </a:moveTo>
              <a:lnTo>
                <a:pt x="548629" y="199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6200000">
        <a:off x="4090740" y="2086973"/>
        <a:ext cx="27431" cy="27431"/>
      </dsp:txXfrm>
    </dsp:sp>
    <dsp:sp modelId="{E5714720-F3E3-4281-A09C-36B80D32FF0C}">
      <dsp:nvSpPr>
        <dsp:cNvPr id="0" name=""/>
        <dsp:cNvSpPr/>
      </dsp:nvSpPr>
      <dsp:spPr>
        <a:xfrm>
          <a:off x="3192577" y="2617"/>
          <a:ext cx="1823757" cy="18237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 smtClean="0">
              <a:latin typeface="Times New Roman" pitchFamily="18" charset="0"/>
              <a:cs typeface="Times New Roman" pitchFamily="18" charset="0"/>
            </a:rPr>
            <a:t>Мунасивәт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92577" y="2617"/>
        <a:ext cx="1823757" cy="1823757"/>
      </dsp:txXfrm>
    </dsp:sp>
    <dsp:sp modelId="{12F96B28-EF92-43A9-890C-EED243065165}">
      <dsp:nvSpPr>
        <dsp:cNvPr id="0" name=""/>
        <dsp:cNvSpPr/>
      </dsp:nvSpPr>
      <dsp:spPr>
        <a:xfrm rot="20520000">
          <a:off x="4958278" y="2900333"/>
          <a:ext cx="548629" cy="39990"/>
        </a:xfrm>
        <a:custGeom>
          <a:avLst/>
          <a:gdLst/>
          <a:ahLst/>
          <a:cxnLst/>
          <a:rect l="0" t="0" r="0" b="0"/>
          <a:pathLst>
            <a:path>
              <a:moveTo>
                <a:pt x="0" y="19995"/>
              </a:moveTo>
              <a:lnTo>
                <a:pt x="548629" y="199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0520000">
        <a:off x="5218877" y="2906613"/>
        <a:ext cx="27431" cy="27431"/>
      </dsp:txXfrm>
    </dsp:sp>
    <dsp:sp modelId="{8758068F-DE4D-48D8-AC92-892D4DFE2A80}">
      <dsp:nvSpPr>
        <dsp:cNvPr id="0" name=""/>
        <dsp:cNvSpPr/>
      </dsp:nvSpPr>
      <dsp:spPr>
        <a:xfrm>
          <a:off x="5448851" y="1641896"/>
          <a:ext cx="1823757" cy="18237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latin typeface="Times New Roman" pitchFamily="18" charset="0"/>
              <a:cs typeface="Times New Roman" pitchFamily="18" charset="0"/>
            </a:rPr>
            <a:t>Эмпатия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448851" y="1641896"/>
        <a:ext cx="1823757" cy="1823757"/>
      </dsp:txXfrm>
    </dsp:sp>
    <dsp:sp modelId="{6C361453-7F9A-4802-B48E-859BA879CA79}">
      <dsp:nvSpPr>
        <dsp:cNvPr id="0" name=""/>
        <dsp:cNvSpPr/>
      </dsp:nvSpPr>
      <dsp:spPr>
        <a:xfrm rot="3240000">
          <a:off x="4527368" y="4226538"/>
          <a:ext cx="548629" cy="39990"/>
        </a:xfrm>
        <a:custGeom>
          <a:avLst/>
          <a:gdLst/>
          <a:ahLst/>
          <a:cxnLst/>
          <a:rect l="0" t="0" r="0" b="0"/>
          <a:pathLst>
            <a:path>
              <a:moveTo>
                <a:pt x="0" y="19995"/>
              </a:moveTo>
              <a:lnTo>
                <a:pt x="548629" y="199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240000">
        <a:off x="4787967" y="4232817"/>
        <a:ext cx="27431" cy="27431"/>
      </dsp:txXfrm>
    </dsp:sp>
    <dsp:sp modelId="{0CF6DA61-37AB-42AB-9113-EBD805764739}">
      <dsp:nvSpPr>
        <dsp:cNvPr id="0" name=""/>
        <dsp:cNvSpPr/>
      </dsp:nvSpPr>
      <dsp:spPr>
        <a:xfrm>
          <a:off x="4587031" y="4294305"/>
          <a:ext cx="1823757" cy="18237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1" kern="1200" dirty="0" smtClean="0">
              <a:latin typeface="Times New Roman" pitchFamily="18" charset="0"/>
              <a:cs typeface="Times New Roman" pitchFamily="18" charset="0"/>
            </a:rPr>
            <a:t>Толерантность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87031" y="4294305"/>
        <a:ext cx="1823757" cy="1823757"/>
      </dsp:txXfrm>
    </dsp:sp>
    <dsp:sp modelId="{4EEA7031-7EAD-46F5-9545-A276C46ECE68}">
      <dsp:nvSpPr>
        <dsp:cNvPr id="0" name=""/>
        <dsp:cNvSpPr/>
      </dsp:nvSpPr>
      <dsp:spPr>
        <a:xfrm rot="7560000">
          <a:off x="3132914" y="4226538"/>
          <a:ext cx="548629" cy="39990"/>
        </a:xfrm>
        <a:custGeom>
          <a:avLst/>
          <a:gdLst/>
          <a:ahLst/>
          <a:cxnLst/>
          <a:rect l="0" t="0" r="0" b="0"/>
          <a:pathLst>
            <a:path>
              <a:moveTo>
                <a:pt x="0" y="19995"/>
              </a:moveTo>
              <a:lnTo>
                <a:pt x="548629" y="199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7560000">
        <a:off x="3393513" y="4232817"/>
        <a:ext cx="27431" cy="27431"/>
      </dsp:txXfrm>
    </dsp:sp>
    <dsp:sp modelId="{FDEB45D4-2388-4A79-9027-88969E228065}">
      <dsp:nvSpPr>
        <dsp:cNvPr id="0" name=""/>
        <dsp:cNvSpPr/>
      </dsp:nvSpPr>
      <dsp:spPr>
        <a:xfrm>
          <a:off x="1798123" y="4294305"/>
          <a:ext cx="1823757" cy="18237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 smtClean="0">
              <a:latin typeface="Times New Roman" pitchFamily="18" charset="0"/>
              <a:cs typeface="Times New Roman" pitchFamily="18" charset="0"/>
            </a:rPr>
            <a:t>Қувәтлимәк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98123" y="4294305"/>
        <a:ext cx="1823757" cy="1823757"/>
      </dsp:txXfrm>
    </dsp:sp>
    <dsp:sp modelId="{C7B8E986-3496-44BA-AB63-63A1CA008126}">
      <dsp:nvSpPr>
        <dsp:cNvPr id="0" name=""/>
        <dsp:cNvSpPr/>
      </dsp:nvSpPr>
      <dsp:spPr>
        <a:xfrm rot="11880000">
          <a:off x="2702004" y="2900333"/>
          <a:ext cx="548629" cy="39990"/>
        </a:xfrm>
        <a:custGeom>
          <a:avLst/>
          <a:gdLst/>
          <a:ahLst/>
          <a:cxnLst/>
          <a:rect l="0" t="0" r="0" b="0"/>
          <a:pathLst>
            <a:path>
              <a:moveTo>
                <a:pt x="0" y="19995"/>
              </a:moveTo>
              <a:lnTo>
                <a:pt x="548629" y="199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1880000">
        <a:off x="2962603" y="2906613"/>
        <a:ext cx="27431" cy="27431"/>
      </dsp:txXfrm>
    </dsp:sp>
    <dsp:sp modelId="{237CE5B2-8454-4027-880E-335BF14FED9C}">
      <dsp:nvSpPr>
        <dsp:cNvPr id="0" name=""/>
        <dsp:cNvSpPr/>
      </dsp:nvSpPr>
      <dsp:spPr>
        <a:xfrm>
          <a:off x="936303" y="1641896"/>
          <a:ext cx="1823757" cy="18237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 smtClean="0">
              <a:latin typeface="Times New Roman" pitchFamily="18" charset="0"/>
              <a:cs typeface="Times New Roman" pitchFamily="18" charset="0"/>
            </a:rPr>
            <a:t>Рефлексия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936303" y="1641896"/>
        <a:ext cx="1823757" cy="18237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89AD-A53E-4284-904B-F8768A76F31B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EF686-101D-4E52-9872-851FA6AB3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89AD-A53E-4284-904B-F8768A76F31B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EF686-101D-4E52-9872-851FA6AB3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89AD-A53E-4284-904B-F8768A76F31B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EF686-101D-4E52-9872-851FA6AB3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89AD-A53E-4284-904B-F8768A76F31B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EF686-101D-4E52-9872-851FA6AB3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89AD-A53E-4284-904B-F8768A76F31B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EF686-101D-4E52-9872-851FA6AB3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89AD-A53E-4284-904B-F8768A76F31B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EF686-101D-4E52-9872-851FA6AB3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89AD-A53E-4284-904B-F8768A76F31B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EF686-101D-4E52-9872-851FA6AB3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89AD-A53E-4284-904B-F8768A76F31B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EF686-101D-4E52-9872-851FA6AB3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89AD-A53E-4284-904B-F8768A76F31B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EF686-101D-4E52-9872-851FA6AB3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89AD-A53E-4284-904B-F8768A76F31B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EF686-101D-4E52-9872-851FA6AB3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89AD-A53E-4284-904B-F8768A76F31B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EF686-101D-4E52-9872-851FA6AB3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389AD-A53E-4284-904B-F8768A76F31B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EF686-101D-4E52-9872-851FA6AB345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go3.imgsmail.ru/imgpreview?key=3a4d678c02d2d1d0&amp;mb=imgdb_preview_17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9806"/>
            <a:ext cx="9144000" cy="689780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187624" y="1052736"/>
            <a:ext cx="698477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«Синипниң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4000" b="1" i="1" dirty="0" smtClean="0">
                <a:latin typeface="Times New Roman" pitchFamily="18" charset="0"/>
                <a:cs typeface="Times New Roman" pitchFamily="18" charset="0"/>
              </a:rPr>
              <a:t>инақ, өмлүгини риважландурушта вә һәрбир оқуғучиниң шәхс ретидә йетилишидә синип рәһбириниң роли».</a:t>
            </a:r>
            <a:br>
              <a:rPr lang="kk-KZ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u="sng" dirty="0" err="1" smtClean="0">
                <a:latin typeface="Times New Roman" pitchFamily="18" charset="0"/>
                <a:cs typeface="Times New Roman" pitchFamily="18" charset="0"/>
              </a:rPr>
              <a:t>Коуч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Иминова Бувхеличям Обулкасимовна</a:t>
            </a:r>
            <a:endParaRPr lang="ru-RU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 descr="http://images.myshared.ru/4/7840/slide_1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80" name="AutoShape 4" descr="http://images.myshared.ru/4/7840/slide_1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82" name="AutoShape 6" descr="http://images.myshared.ru/4/7840/slide_1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84" name="AutoShape 8" descr="https://go2.imgsmail.ru/imgpreview?key=5d930f9a7fad33ae&amp;mb=imgdb_preview_160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86" name="AutoShape 10" descr="https://go2.imgsmail.ru/imgpreview?key=5d930f9a7fad33ae&amp;mb=imgdb_preview_160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88" name="AutoShape 12" descr="http://didaktor.ru/wp-content/uploads/2011/04/Bloom_Benjami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90" name="AutoShape 14" descr="http://didaktor.ru/wp-content/uploads/2011/04/Bloom_Benjami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4592" name="Picture 16" descr="http://didaktor.ru/wp-content/uploads/2011/04/Bloom_Benjam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s://go2.imgsmail.ru/imgpreview?key=5d930f9a7fad33ae&amp;mb=imgdb_preview_16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go3.imgsmail.ru/imgpreview?key=3a4d678c02d2d1d0&amp;mb=imgdb_preview_17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9780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971600" y="1916832"/>
            <a:ext cx="731954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5400" b="1" i="1" dirty="0" smtClean="0">
                <a:latin typeface="Times New Roman" pitchFamily="18" charset="0"/>
                <a:cs typeface="Times New Roman" pitchFamily="18" charset="0"/>
              </a:rPr>
              <a:t>Үлгилик синип рәһбири </a:t>
            </a:r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у-............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Схема 17"/>
          <p:cNvGraphicFramePr/>
          <p:nvPr/>
        </p:nvGraphicFramePr>
        <p:xfrm>
          <a:off x="539552" y="260648"/>
          <a:ext cx="8208912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r>
              <a:rPr lang="kk-KZ" b="1" dirty="0"/>
              <a:t>Мунасивәт</a:t>
            </a:r>
            <a:r>
              <a:rPr lang="kk-KZ" dirty="0"/>
              <a:t> – кишиләр оттурисидики алақә, муәлимә, мунасивәт орнатмақ, мунасивәт үзмәк. («һазирқи заман уйғур тилиниң изаһлиқ луғити» 3-том, 130-бәт)</a:t>
            </a:r>
            <a:endParaRPr lang="ru-RU" dirty="0"/>
          </a:p>
          <a:p>
            <a:r>
              <a:rPr lang="kk-KZ" b="1" dirty="0"/>
              <a:t>Эмпатия </a:t>
            </a:r>
            <a:r>
              <a:rPr lang="kk-KZ" dirty="0"/>
              <a:t>– грек сөзи, башқа кишиниң һис-туйғусини сезиниш. (Википедия)</a:t>
            </a:r>
            <a:endParaRPr lang="ru-RU" dirty="0"/>
          </a:p>
          <a:p>
            <a:r>
              <a:rPr lang="kk-KZ" b="1" dirty="0"/>
              <a:t>Толерантность</a:t>
            </a:r>
            <a:r>
              <a:rPr lang="kk-KZ" dirty="0"/>
              <a:t> – жәмийәтлик термин, башқа кишиниң көз қаришиға һөрмәт. (латин сөзи «сәвир қилиш», «қобул қилиш») (Википедия)</a:t>
            </a:r>
            <a:endParaRPr lang="ru-RU" dirty="0"/>
          </a:p>
          <a:p>
            <a:r>
              <a:rPr lang="kk-KZ" b="1" dirty="0"/>
              <a:t>Рефлексия </a:t>
            </a:r>
            <a:r>
              <a:rPr lang="kk-KZ" dirty="0"/>
              <a:t>– артқа нәзәр селиш.</a:t>
            </a:r>
            <a:endParaRPr lang="ru-RU" dirty="0"/>
          </a:p>
          <a:p>
            <a:r>
              <a:rPr lang="kk-KZ" b="1" dirty="0"/>
              <a:t>Қувәтлимәк </a:t>
            </a:r>
            <a:r>
              <a:rPr lang="kk-KZ" dirty="0"/>
              <a:t>– башқиларниң пикри, иш-һәрикити, қариши қатарлиқларға нисбәтән өзиниң майиллиғини, яқлайдиғанлиғини яки һимайә қилидиғанлиғини билдүрмәк, қоллимақ. («һазирқи заман уйғур тилиниң изаһлиқ луғити» 2-том, 465-бәт)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Һөрмәтлик кәсипдашлар! Синип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рәһбириниң роли интайин чоң.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Синипниң қандақ болдиғини силәрниң маһирлиғиңларға бағлиқ. Дәсләп синип йетәкчи болғанда әнсирәш, қорқунуш сезимлири егиләйду. Силәрни пәқәт синип оқуғучилирила әмәс ата-аниларму байқап синайду. Силәрниң асасий вәзипәңлар – коллективни шәкилләндүрүш, өм вә инақ қилиш. Балилар билән кәңпейил болуң. Жуқурида ейтқандәк, мунасивәт, қувәтлимәк, рефлексия, эмпатия, толерантность унтимаң. Әң асаси – өз ишиңизни вә балиларни яхши көрүң.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Синип рәһбири у- минәз,харизм,өз ишиға муһәббәт,тиңшашни билиш,проблемларни йешиш,ишәшлик,билимлик,һәртәрәплимә тәрәққий әткән,келәчәкни сезип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билиш,әң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асаси жавапкәрлиги бар инсандур!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Диққитиңларға көп рәхмәт!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4" name="Picture 2" descr="http://kamelia-shop.com.ua/_files/goods/stock/cvety_v_korobkax/cvety_v_korobkax_4/img10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84784"/>
            <a:ext cx="7488832" cy="4943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4032448"/>
          </a:xfrm>
        </p:spPr>
        <p:txBody>
          <a:bodyPr>
            <a:normAutofit/>
          </a:bodyPr>
          <a:lstStyle/>
          <a:p>
            <a:r>
              <a:rPr lang="kk-KZ" b="1" i="1" u="sng" dirty="0">
                <a:latin typeface="Times New Roman" pitchFamily="18" charset="0"/>
                <a:cs typeface="Times New Roman" pitchFamily="18" charset="0"/>
              </a:rPr>
              <a:t>Су </a:t>
            </a:r>
            <a:r>
              <a:rPr lang="kk-KZ" b="1" i="1" u="sng" dirty="0" smtClean="0">
                <a:latin typeface="Times New Roman" pitchFamily="18" charset="0"/>
                <a:cs typeface="Times New Roman" pitchFamily="18" charset="0"/>
              </a:rPr>
              <a:t>топи - 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яхшилиқни көп қилидиған,көңүллири судәк таза,чин көңлидин таза мәслиһәт беридиған инсанлардур.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7410" name="Picture 2" descr="http://healfoods.ru/wp-content/uploads/2016/08/Voda-i-chelove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729735"/>
            <a:ext cx="4283968" cy="31282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980728"/>
            <a:ext cx="7355160" cy="4525963"/>
          </a:xfrm>
        </p:spPr>
        <p:txBody>
          <a:bodyPr/>
          <a:lstStyle/>
          <a:p>
            <a:pPr algn="ctr">
              <a:buNone/>
            </a:pPr>
            <a:r>
              <a:rPr lang="kk-KZ" sz="3600" b="1" i="1" u="sng" dirty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kk-KZ" sz="3600" b="1" i="1" u="sng" dirty="0" smtClean="0">
                <a:latin typeface="Times New Roman" pitchFamily="18" charset="0"/>
                <a:cs typeface="Times New Roman" pitchFamily="18" charset="0"/>
              </a:rPr>
              <a:t>топи 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- һәрқачан,һәрқандақ  </a:t>
            </a:r>
            <a:r>
              <a:rPr lang="kk-KZ" sz="3600" dirty="0">
                <a:latin typeface="Times New Roman" pitchFamily="18" charset="0"/>
                <a:cs typeface="Times New Roman" pitchFamily="18" charset="0"/>
              </a:rPr>
              <a:t>жағдайда оттәк йенип,өз ишиниң жанкөйәридур.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16386" name="Picture 2" descr="https://go4.imgsmail.ru/imgpreview?key=5df34bf53b7905bc&amp;mb=imgdb_preview_10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140968"/>
            <a:ext cx="4644008" cy="37170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kk-KZ" b="1" i="1" u="sng" dirty="0">
                <a:latin typeface="Times New Roman" pitchFamily="18" charset="0"/>
                <a:cs typeface="Times New Roman" pitchFamily="18" charset="0"/>
              </a:rPr>
              <a:t>Күн </a:t>
            </a:r>
            <a:r>
              <a:rPr lang="kk-KZ" b="1" i="1" u="sng" dirty="0" smtClean="0">
                <a:latin typeface="Times New Roman" pitchFamily="18" charset="0"/>
                <a:cs typeface="Times New Roman" pitchFamily="18" charset="0"/>
              </a:rPr>
              <a:t>топи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- барчә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аләмгә ,болупму йенидикиләргә иссиқлиқ берип,өз нурини чечип,үнүмлүк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әмгәк қилидиған инсанлардур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5362" name="AutoShape 2" descr="https://go4.imgsmail.ru/imgpreview?key=3dfb08758514629&amp;mb=imgdb_preview_89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https://go4.imgsmail.ru/imgpreview?key=3dfb08758514629&amp;mb=imgdb_preview_89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366" name="Picture 6" descr="https://go4.imgsmail.ru/imgpreview?key=3dfb08758514629&amp;mb=imgdb_preview_89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996952"/>
            <a:ext cx="4716016" cy="3861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kk-KZ" b="1" i="1" u="sng" dirty="0">
                <a:latin typeface="Times New Roman" pitchFamily="18" charset="0"/>
                <a:cs typeface="Times New Roman" pitchFamily="18" charset="0"/>
              </a:rPr>
              <a:t>Ай </a:t>
            </a:r>
            <a:r>
              <a:rPr lang="kk-KZ" b="1" i="1" u="sng" dirty="0" smtClean="0">
                <a:latin typeface="Times New Roman" pitchFamily="18" charset="0"/>
                <a:cs typeface="Times New Roman" pitchFamily="18" charset="0"/>
              </a:rPr>
              <a:t>топи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- ойчил,сирдаш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, қийинчилиқларға баш әгмәйдиған,қорқумсиз  ,әржүрәк инсанлардур!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4338" name="Picture 2" descr="https://go4.imgsmail.ru/imgpreview?key=430ebd69297ffb7&amp;mb=imgdb_preview_10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717032"/>
            <a:ext cx="6300192" cy="31409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lampa.ru/wp-content/uploads/2015/09/suhomlinskiy_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80928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dirty="0" err="1"/>
              <a:t>Васи́лий</a:t>
            </a:r>
            <a:r>
              <a:rPr lang="ru-RU" sz="4800" dirty="0"/>
              <a:t> </a:t>
            </a:r>
            <a:r>
              <a:rPr lang="ru-RU" sz="4800" dirty="0" err="1"/>
              <a:t>Алекса́ндрович</a:t>
            </a:r>
            <a:r>
              <a:rPr lang="ru-RU" sz="4800" dirty="0"/>
              <a:t> </a:t>
            </a:r>
            <a:r>
              <a:rPr lang="ru-RU" sz="4800" dirty="0" err="1"/>
              <a:t>Сухомли́нский</a:t>
            </a:r>
            <a:r>
              <a:rPr lang="ru-RU" sz="4800" dirty="0"/>
              <a:t> — выдающийся советский педагог-новатор, писатель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 descr="https://go2.imgsmail.ru/imgpreview?key=106b6f9459c470a5&amp;mb=imgdb_preview_142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2" name="AutoShape 4" descr="https://go2.imgsmail.ru/imgpreview?key=106b6f9459c470a5&amp;mb=imgdb_preview_142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4" name="AutoShape 6" descr="https://go2.imgsmail.ru/imgpreview?key=106b6f9459c470a5&amp;mb=imgdb_preview_142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2536" name="Picture 8" descr="https://go2.imgsmail.ru/imgpreview?key=106b6f9459c470a5&amp;mb=imgdb_preview_14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 descr="http://images.myshared.ru/4/7840/slide_1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5604" name="Picture 4" descr="http://images.myshared.ru/4/7840/slide_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169</Words>
  <Application>Microsoft Office PowerPoint</Application>
  <PresentationFormat>Экран (4:3)</PresentationFormat>
  <Paragraphs>20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Су топи -  яхшилиқни көп қилидиған,көңүллири судәк таза,чин көңлидин таза мәслиһәт беридиған инсанлардур. </vt:lpstr>
      <vt:lpstr>Слайд 3</vt:lpstr>
      <vt:lpstr>Слайд 4</vt:lpstr>
      <vt:lpstr>Слайд 5</vt:lpstr>
      <vt:lpstr>Слайд 6</vt:lpstr>
      <vt:lpstr>Васи́лий Алекса́ндрович Сухомли́нский — выдающийся советский педагог-новатор, писатель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Һөрмәтлик кәсипдашлар! Синип рәһбириниң роли интайин чоң. Синипниң қандақ болдиғини силәрниң маһирлиғиңларға бағлиқ. Дәсләп синип йетәкчи болғанда әнсирәш, қорқунуш сезимлири егиләйду. Силәрни пәқәт синип оқуғучилирила әмәс ата-аниларму байқап синайду. Силәрниң асасий вәзипәңлар – коллективни шәкилләндүрүш, өм вә инақ қилиш. Балилар билән кәңпейил болуң. Жуқурида ейтқандәк, мунасивәт, қувәтлимәк, рефлексия, эмпатия, толерантность унтимаң. Әң асаси – өз ишиңизни вә балиларни яхши көрүң.  Синип рәһбири у- минәз,харизм,өз ишиға муһәббәт,тиңшашни билиш,проблемларни йешиш,ишәшлик,билимлик,һәртәрәплимә тәрәққий әткән,келәчәкни сезип билиш,әң асаси жавапкәрлиги бар инсандур! </vt:lpstr>
      <vt:lpstr>Диққитиңларға көп рәхмәт!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«Синипниң инақ, өмлүгини риважландурушта вә һәрбир оқуғучиниң шәхс ретидә йетилишидә синип рәһбириниң роли».  Коуч: Иминова Бувхеличям Обулкасимовна</dc:title>
  <dc:creator>Admin</dc:creator>
  <cp:lastModifiedBy>Admin</cp:lastModifiedBy>
  <cp:revision>10</cp:revision>
  <dcterms:created xsi:type="dcterms:W3CDTF">2018-01-21T13:28:49Z</dcterms:created>
  <dcterms:modified xsi:type="dcterms:W3CDTF">2018-01-21T15:05:07Z</dcterms:modified>
</cp:coreProperties>
</file>