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2" r:id="rId4"/>
    <p:sldId id="256" r:id="rId5"/>
    <p:sldId id="260" r:id="rId6"/>
    <p:sldId id="258" r:id="rId7"/>
    <p:sldId id="261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1A7D84-776D-4083-A5CA-59E187284E75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0FEDED-7384-426A-BF2E-31D4B8429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3BD82D-BDC4-4228-8422-D2E4E473AA4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4ccf9edd5ad8b1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750" y="4129088"/>
            <a:ext cx="276225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dne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4320480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768E-65D8-4F3E-A302-93FAF76EA03B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378B-A00E-4643-B282-118938BE0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5126-1C03-40C2-9BB6-2D7D54966CBE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2C19-87A5-41BC-9A75-9E6BD83B6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F7A8-E648-4449-9739-EF41A5C5D786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EFD8B-95D0-4AA8-A479-3895B00DC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4ccf9edd5ad8b1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6213" y="4271963"/>
            <a:ext cx="261778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982C-67C9-452A-81D0-B76587462491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F62A-4285-4382-91C7-7D4ABA86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0827-D837-47DC-8922-05D1205029D4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DA65-153A-4941-BD10-1C713FDA2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30189-93CB-4794-994D-6A7D4DC20FC0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778D-21B3-4A8F-B51D-D9EECBF54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90A2-4281-4958-96F4-BE424F80FB11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F9C9-CE18-4655-875A-40298CF2A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179C-2537-41E2-8706-9C576E84AEE7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731C-E1F5-427D-A650-930207EBA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3C24-1E6B-4CDC-A53D-60EE1C915019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0D358-60DD-41B2-A157-D72DC65A2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62CF-AFAE-4076-9E5E-AA172F9969DB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240B-AC42-4009-9446-705582411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836C-DBBA-4BDA-BE93-7A155BF04B58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4019-D8AF-44A2-AE4A-E4951B96B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F1B5-DDE5-432B-B938-87F4D69BFD35}" type="datetimeFigureOut">
              <a:rPr lang="ru-RU"/>
              <a:pPr>
                <a:defRPr/>
              </a:pPr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28960D-5BE2-4E03-A94E-9D14C2170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5184775" cy="1143000"/>
          </a:xfrm>
        </p:spPr>
        <p:txBody>
          <a:bodyPr>
            <a:noAutofit/>
          </a:bodyPr>
          <a:lstStyle/>
          <a:p>
            <a:r>
              <a:rPr lang="ru-RU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История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060575"/>
            <a:ext cx="8229600" cy="47974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b="1" smtClean="0"/>
              <a:t>	Россию в те далекие времена называли </a:t>
            </a:r>
            <a:r>
              <a:rPr lang="ru-RU" b="1" i="1" smtClean="0"/>
              <a:t>Святая Русь.</a:t>
            </a:r>
            <a:r>
              <a:rPr lang="ru-RU" smtClean="0"/>
              <a:t> </a:t>
            </a:r>
            <a:r>
              <a:rPr lang="ru-RU" b="1" i="1" smtClean="0"/>
              <a:t>Это было в 1611 году. Тяжёлые времена переживала тогда Русская земля. В Москве, как у себя дома, распоряжались польские захватчики. Враги грабили, убивали. С этим не могли смириться русские люди.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2d1b52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2427" y="337112"/>
            <a:ext cx="6180559" cy="3593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5263"/>
            <a:ext cx="9144000" cy="3429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	В одном богатом городе – Нижнем Новгороде староста горожан Кузьма Минин выступил на площади с призывом ничего не жалеть для спасения Родины. Он предложил создать отряд ( народное ополчение): всем русским людям объединиться и выгнать врагов из Москвы. Возглавить ополчение попросили князя (воеводу) Дмитрия Михайловича Пожарского. Ополченцы выступили в поход. В 1612 году в июле – августе войско подошло к Москве. Началась осада польского гарнизона.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260350"/>
            <a:ext cx="7869237" cy="2736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i="1" smtClean="0">
                <a:latin typeface="Arial" charset="0"/>
              </a:rPr>
              <a:t>	</a:t>
            </a:r>
            <a:r>
              <a:rPr lang="ru-RU" sz="2400" b="1" i="1" smtClean="0">
                <a:solidFill>
                  <a:srgbClr val="000099"/>
                </a:solidFill>
                <a:latin typeface="Brush Script MT" pitchFamily="66" charset="0"/>
              </a:rPr>
              <a:t>Под знамёна Пожарского и Минина собралось огромное по тому времени войско - более 10 тысяч служилых поместных людей, до 3 тысяч казаков, более тысячи стрельцов и множество простых крестьян.</a:t>
            </a:r>
            <a:br>
              <a:rPr lang="ru-RU" sz="2400" b="1" i="1" smtClean="0">
                <a:solidFill>
                  <a:srgbClr val="000099"/>
                </a:solidFill>
                <a:latin typeface="Brush Script MT" pitchFamily="66" charset="0"/>
              </a:rPr>
            </a:br>
            <a:r>
              <a:rPr lang="ru-RU" sz="2400" b="1" i="1" smtClean="0">
                <a:solidFill>
                  <a:srgbClr val="000099"/>
                </a:solidFill>
                <a:latin typeface="Brush Script MT" pitchFamily="66" charset="0"/>
              </a:rPr>
              <a:t>Под знаменем Минина и Пожарского сражались не только русские – православные, но и калмыки, татары и другие народы.</a:t>
            </a:r>
            <a:r>
              <a:rPr lang="ru-RU" sz="2400" b="1" i="1" smtClean="0">
                <a:latin typeface="Brush Script MT" pitchFamily="66" charset="0"/>
              </a:rPr>
              <a:t/>
            </a:r>
            <a:br>
              <a:rPr lang="ru-RU" sz="2400" b="1" i="1" smtClean="0">
                <a:latin typeface="Brush Script MT" pitchFamily="66" charset="0"/>
              </a:rPr>
            </a:br>
            <a:endParaRPr lang="ru-RU" sz="2400" b="1" i="1" smtClean="0">
              <a:latin typeface="Brush Script MT" pitchFamily="66" charset="0"/>
            </a:endParaRPr>
          </a:p>
        </p:txBody>
      </p:sp>
      <p:pic>
        <p:nvPicPr>
          <p:cNvPr id="4" name="Рисунок 3" descr="x1-p6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1386" y="2479502"/>
            <a:ext cx="6096000" cy="4371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3" y="260350"/>
            <a:ext cx="4319587" cy="4968875"/>
          </a:xfrm>
        </p:spPr>
        <p:txBody>
          <a:bodyPr>
            <a:noAutofit/>
          </a:bodyPr>
          <a:lstStyle/>
          <a:p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Целых два месяца русское войско сражалось за Москву и вот ополчение Минина и Пожарского вошло в Кремль. Это случилось  4 ноября - «Московское очищение» состоялось. Торжественно вступило русское войско в разорённую, но уже свободную Москву.</a:t>
            </a:r>
            <a:r>
              <a:rPr lang="ru-RU" sz="2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/>
            </a:r>
            <a:br>
              <a:rPr lang="ru-RU" sz="2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</a:br>
            <a:endParaRPr lang="ru-RU" sz="2400" smtClean="0">
              <a:solidFill>
                <a:srgbClr val="000099"/>
              </a:solidFill>
              <a:latin typeface="Bradley Hand ITC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4508500"/>
            <a:ext cx="4857750" cy="1897063"/>
          </a:xfrm>
        </p:spPr>
        <p:txBody>
          <a:bodyPr>
            <a:normAutofit/>
          </a:bodyPr>
          <a:lstStyle/>
          <a:p>
            <a:pPr algn="l"/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- И вот этот день 4 ноября в 2005 году стал государственным праздником России. За эти славные страницы русской истории не будет стыдно ни одному русскому человеку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60350"/>
            <a:ext cx="5113338" cy="6048375"/>
          </a:xfrm>
        </p:spPr>
        <p:txBody>
          <a:bodyPr rtlCol="0">
            <a:normAutofit fontScale="92500"/>
          </a:bodyPr>
          <a:lstStyle/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000066"/>
                </a:solidFill>
                <a:latin typeface="Monotype Corsiva" pitchFamily="66" charset="0"/>
              </a:rPr>
              <a:t>С чудотворной иконой Казанской Божией Матери, явленной в 1579 г., Нижегородское земское ополчение сумело 4 ноября 1612 г. взять штурмом Китай-город и изгнать поляков из Москвы.</a:t>
            </a:r>
          </a:p>
          <a:p>
            <a:pPr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000066"/>
                </a:solidFill>
                <a:latin typeface="Monotype Corsiva" pitchFamily="66" charset="0"/>
              </a:rPr>
              <a:t>Эта победа послужила мощным импульсом для возрождения российского государства. А икона стала предметом особого почитания.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02111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1581" y="1204689"/>
            <a:ext cx="3518378" cy="5404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7848600" cy="490537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000099"/>
                </a:solidFill>
                <a:latin typeface="Monotype Corsiva" pitchFamily="66" charset="0"/>
              </a:rPr>
              <a:t>Икона Казанской Божьей матери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68801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800" smtClean="0"/>
          </a:p>
          <a:p>
            <a:pPr>
              <a:buFont typeface="Arial" charset="0"/>
              <a:buNone/>
            </a:pPr>
            <a:endParaRPr lang="ru-RU" sz="1800" smtClean="0"/>
          </a:p>
          <a:p>
            <a:pPr>
              <a:buFont typeface="Arial" charset="0"/>
              <a:buNone/>
            </a:pPr>
            <a:endParaRPr lang="ru-RU" sz="1800" smtClean="0"/>
          </a:p>
          <a:p>
            <a:pPr>
              <a:buFont typeface="Arial" charset="0"/>
              <a:buNone/>
            </a:pPr>
            <a:endParaRPr lang="ru-RU" sz="1800" smtClean="0"/>
          </a:p>
          <a:p>
            <a:pPr>
              <a:buFont typeface="Arial" charset="0"/>
              <a:buNone/>
            </a:pPr>
            <a:endParaRPr lang="ru-RU" sz="1800" smtClean="0"/>
          </a:p>
          <a:p>
            <a:pPr>
              <a:buFont typeface="Arial" charset="0"/>
              <a:buNone/>
            </a:pPr>
            <a:endParaRPr lang="ru-RU" sz="1800" smtClean="0"/>
          </a:p>
        </p:txBody>
      </p:sp>
      <p:pic>
        <p:nvPicPr>
          <p:cNvPr id="5" name="Рисунок 4" descr="43aa10b1b3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4640" y="1130315"/>
            <a:ext cx="4663851" cy="5719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60350"/>
            <a:ext cx="8229600" cy="3384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66"/>
                </a:solidFill>
                <a:latin typeface="Monotype Corsiva" pitchFamily="66" charset="0"/>
              </a:rPr>
              <a:t>	Уверенность, что благодаря именно иконе Казанской Божией Матери была одержана победа, была столь глубока, что князь Пожарский на собственные деньги специально выстроил на краю Красной площади Казанский собор. 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4" name="Рисунок 3" descr="img_2607_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1228" y="2708921"/>
            <a:ext cx="6223618" cy="414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250825" y="404813"/>
            <a:ext cx="7705725" cy="182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66"/>
                </a:solidFill>
                <a:latin typeface="Monotype Corsiva" pitchFamily="66" charset="0"/>
              </a:rPr>
              <a:t>День народного единства  - совсем не новый праздник, а возвращение к старой традиции.</a:t>
            </a:r>
          </a:p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66"/>
                </a:solidFill>
                <a:latin typeface="Monotype Corsiva" pitchFamily="66" charset="0"/>
              </a:rPr>
              <a:t>На Красной площади поставлен  памятник, на котором написано «Гражданину Минину и князю Пожарскому. Благодарная Россия».</a:t>
            </a:r>
            <a:br>
              <a:rPr lang="ru-RU" sz="2800" b="1" smtClean="0">
                <a:solidFill>
                  <a:srgbClr val="000066"/>
                </a:solidFill>
                <a:latin typeface="Monotype Corsiva" pitchFamily="66" charset="0"/>
              </a:rPr>
            </a:br>
            <a:endParaRPr lang="ru-RU" sz="2800" b="1" smtClean="0">
              <a:solidFill>
                <a:srgbClr val="000066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4_noyabr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7698" y="2716007"/>
            <a:ext cx="4139952" cy="4136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5619_th_229_22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322" y="2924944"/>
            <a:ext cx="460181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d8815d82b6bc7b9019a8d8e6afb354ee48bb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307</Words>
  <Application>Microsoft Office PowerPoint</Application>
  <PresentationFormat>Экран 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Arial</vt:lpstr>
      <vt:lpstr>Monotype Corsiva</vt:lpstr>
      <vt:lpstr>Brush Script MT</vt:lpstr>
      <vt:lpstr>Bradley Hand ITC</vt:lpstr>
      <vt:lpstr>Тема Office</vt:lpstr>
      <vt:lpstr>Тема Office</vt:lpstr>
      <vt:lpstr>Тема Office</vt:lpstr>
      <vt:lpstr>История </vt:lpstr>
      <vt:lpstr>Слайд 2</vt:lpstr>
      <vt:lpstr>Слайд 3</vt:lpstr>
      <vt:lpstr>Целых два месяца русское войско сражалось за Москву и вот ополчение Минина и Пожарского вошло в Кремль. Это случилось  4 ноября - «Московское очищение» состоялось. Торжественно вступило русское войско в разорённую, но уже свободную Москву. </vt:lpstr>
      <vt:lpstr>Слайд 5</vt:lpstr>
      <vt:lpstr>Икона Казанской Божьей матери</vt:lpstr>
      <vt:lpstr>Слайд 7</vt:lpstr>
      <vt:lpstr>Слайд 8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народного единства</dc:title>
  <dc:creator>Белозёрова</dc:creator>
  <cp:lastModifiedBy>simex-note</cp:lastModifiedBy>
  <cp:revision>20</cp:revision>
  <dcterms:created xsi:type="dcterms:W3CDTF">2012-10-25T14:49:33Z</dcterms:created>
  <dcterms:modified xsi:type="dcterms:W3CDTF">2016-11-05T09:41:38Z</dcterms:modified>
</cp:coreProperties>
</file>