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7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99;&#1075;&#1076;&#1072;\Desktop\&#1053;&#1086;&#1074;&#1080;&#1082;&#1086;&#1074;&#1072;\&#1074;&#1080;&#1074;&#1072;&#1083;&#1100;&#1076;&#1080;%20&#1075;&#1086;&#1090;&#1086;&#1074;&#1086;&#1077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99;&#1075;&#1076;&#1072;\Desktop\&#1053;&#1086;&#1074;&#1080;&#1082;&#1086;&#1074;&#1072;\&#1089;&#1084;&#1072;&#1081;&#1083;&#1080;&#1082;%20&#1075;&#1086;&#1090;&#1086;&#1074;&#1086;&#1077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99;&#1075;&#1076;&#1072;\Desktop\&#1053;&#1086;&#1074;&#1080;&#1082;&#1086;&#1074;&#1072;\&#1088;&#1072;&#1084;&#1096;&#1090;&#1072;&#1081;&#1085;%20&#1075;&#1086;&#1090;&#1086;&#1074;&#1086;&#1077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uamare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99;&#1075;&#1076;&#1072;\Desktop\&#1053;&#1086;&#1074;&#1080;&#1082;&#1086;&#1074;&#1072;\&#1074;%20&#1085;&#1072;&#1095;&#1072;&#1083;&#1086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502768" cy="2016224"/>
          </a:xfrm>
        </p:spPr>
        <p:txBody>
          <a:bodyPr/>
          <a:lstStyle/>
          <a:p>
            <a:pPr algn="l"/>
            <a:r>
              <a:rPr lang="ru-RU" dirty="0" smtClean="0"/>
              <a:t>Исследовательская работа по теме:</a:t>
            </a:r>
          </a:p>
          <a:p>
            <a:r>
              <a:rPr lang="ru-RU" dirty="0" smtClean="0"/>
              <a:t>Слышат ли музыку аквариумные рыбки?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499992" y="5301208"/>
            <a:ext cx="4260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Выполнила: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Новикова Лиза 3-а класс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Научный  руководитель: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Савина Марина Александровна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ыгда\Desktop\avazun_ru_HSNDNngxZ_1363865762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424603" cy="40684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91264" cy="14424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Вивальди «Времена года»</a:t>
            </a:r>
            <a:endParaRPr lang="ru-RU" b="1" dirty="0"/>
          </a:p>
        </p:txBody>
      </p:sp>
      <p:pic>
        <p:nvPicPr>
          <p:cNvPr id="5" name="вивальди готово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984776" cy="52385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Популярная песня «Смайлик» </a:t>
            </a:r>
            <a:endParaRPr lang="ru-RU" b="1" dirty="0"/>
          </a:p>
        </p:txBody>
      </p:sp>
      <p:pic>
        <p:nvPicPr>
          <p:cNvPr id="4" name="смайлик готово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488832" cy="56166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Рок группа «Рамштайн»</a:t>
            </a:r>
            <a:endParaRPr lang="ru-RU" b="1" dirty="0"/>
          </a:p>
        </p:txBody>
      </p:sp>
      <p:pic>
        <p:nvPicPr>
          <p:cNvPr id="5" name="рамштайн готово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7452320" cy="55892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Вывод: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- Рыбки слышат музыку. </a:t>
            </a:r>
          </a:p>
          <a:p>
            <a:r>
              <a:rPr lang="ru-RU" dirty="0" smtClean="0"/>
              <a:t>      -Не все обитатели аквариума одинаково реагируют на музыку. Вот сомики например, вели себя спокойно и обычно.</a:t>
            </a:r>
          </a:p>
          <a:p>
            <a:r>
              <a:rPr lang="ru-RU" dirty="0" smtClean="0"/>
              <a:t>      - Самыми музыкальными оказались: попугаи, золотые рыбки и аквариумные лягушки.</a:t>
            </a:r>
          </a:p>
          <a:p>
            <a:r>
              <a:rPr lang="ru-RU" b="1" dirty="0" smtClean="0"/>
              <a:t>Итог</a:t>
            </a:r>
            <a:r>
              <a:rPr lang="ru-RU" dirty="0" smtClean="0"/>
              <a:t>: Моё предположение  подтвердилось: обитатели аквариума слышат музыку, реагируют на неё, громкая и агрессивная вызывает чувства страха, а классическая и популярная  им даже нравится.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ederist.ru/images/stories/Statiiirecomendacii/kakribaslyshit/fish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 что говорят ученые?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Сидите на берегу тихо,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друзья рыболовы!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img1.liveinternet.ru/images/attach/c/0/34/676/34676490_Donald_Zoran_Vechernyaya_ruyb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300" b="1" dirty="0" smtClean="0">
                <a:solidFill>
                  <a:schemeClr val="accent1">
                    <a:lumMod val="50000"/>
                  </a:schemeClr>
                </a:solidFill>
              </a:rPr>
              <a:t>Литературный обзор: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   В процессе работы над данной темой мною была изучена и проанализирована научно – познавательная литература, которая помогла осуществить выполнение данной  работы.</a:t>
            </a:r>
          </a:p>
          <a:p>
            <a:pPr>
              <a:buNone/>
            </a:pPr>
            <a:r>
              <a:rPr lang="ru-RU" dirty="0" smtClean="0"/>
              <a:t> 1. Подбор по материалам из сети Интернет:</a:t>
            </a:r>
          </a:p>
          <a:p>
            <a:pPr>
              <a:buNone/>
            </a:pPr>
            <a:r>
              <a:rPr lang="ru-RU" dirty="0" smtClean="0"/>
              <a:t>	    </a:t>
            </a:r>
            <a:r>
              <a:rPr lang="en-US" dirty="0" smtClean="0"/>
              <a:t>www. news.com</a:t>
            </a:r>
            <a:endParaRPr lang="ru-RU" dirty="0" smtClean="0"/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www.aquamare.ru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/>
              <a:t>   http://fishing.org.ua/riby/z_govor.htm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2. Журнал « Подводный мир» 2008г.</a:t>
            </a:r>
          </a:p>
          <a:p>
            <a:pPr>
              <a:buNone/>
            </a:pPr>
            <a:r>
              <a:rPr lang="ru-RU" dirty="0" smtClean="0"/>
              <a:t> 	3.Большая детская энциклопедия. А.Ким, В.Демыкин  2001г.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199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100" b="1" u="sng" dirty="0" smtClean="0"/>
              <a:t>Цель исследования:</a:t>
            </a:r>
            <a:endParaRPr lang="ru-RU" sz="3100" u="sng" dirty="0" smtClean="0"/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dirty="0" smtClean="0"/>
              <a:t>узнать,  слышат ли музыку аквариумные рыбки</a:t>
            </a:r>
          </a:p>
          <a:p>
            <a:pPr>
              <a:buNone/>
            </a:pPr>
            <a:r>
              <a:rPr lang="ru-RU" dirty="0" smtClean="0"/>
              <a:t>     </a:t>
            </a:r>
            <a:r>
              <a:rPr lang="ru-RU" sz="3100" b="1" u="sng" dirty="0" smtClean="0"/>
              <a:t>Задачи:</a:t>
            </a:r>
            <a:endParaRPr lang="ru-RU" sz="3100" u="sng" dirty="0" smtClean="0"/>
          </a:p>
          <a:p>
            <a:pPr lvl="0">
              <a:buNone/>
            </a:pPr>
            <a:r>
              <a:rPr lang="ru-RU" dirty="0" smtClean="0"/>
              <a:t> 	1. Изучить поведение рыб  при прослушивании музыки разных жанров,</a:t>
            </a:r>
          </a:p>
          <a:p>
            <a:pPr lvl="0">
              <a:buNone/>
            </a:pPr>
            <a:r>
              <a:rPr lang="ru-RU" dirty="0" smtClean="0"/>
              <a:t>      провести наблюдения за аквариумными рыбами.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  2. Изучить научно – познавательную литературу по данной  теме.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   3. Оценить полученные результаты.</a:t>
            </a:r>
          </a:p>
          <a:p>
            <a:pPr>
              <a:buNone/>
            </a:pPr>
            <a:r>
              <a:rPr lang="ru-RU" dirty="0" smtClean="0"/>
              <a:t>  	</a:t>
            </a:r>
            <a:r>
              <a:rPr lang="ru-RU" sz="3100" b="1" u="sng" dirty="0" smtClean="0"/>
              <a:t>Гипотезы:</a:t>
            </a:r>
            <a:endParaRPr lang="ru-RU" sz="3100" u="sng" dirty="0" smtClean="0"/>
          </a:p>
          <a:p>
            <a:pPr>
              <a:buNone/>
            </a:pPr>
            <a:r>
              <a:rPr lang="ru-RU" dirty="0" smtClean="0"/>
              <a:t>       Если обитатели аквариума слышат  музыку,  то  какая  им нравится?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100" b="1" u="sng" dirty="0" smtClean="0"/>
              <a:t>Методы исследования:</a:t>
            </a:r>
            <a:endParaRPr lang="ru-RU" sz="3100" u="sng" dirty="0" smtClean="0"/>
          </a:p>
          <a:p>
            <a:pPr lvl="0">
              <a:buNone/>
            </a:pPr>
            <a:r>
              <a:rPr lang="ru-RU" dirty="0" smtClean="0"/>
              <a:t>      	наблюдение за аквариумными рыбками;</a:t>
            </a:r>
          </a:p>
          <a:p>
            <a:pPr>
              <a:buNone/>
            </a:pPr>
            <a:r>
              <a:rPr lang="ru-RU" dirty="0" smtClean="0"/>
              <a:t>		изучение научно-познавательной литературы.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100" b="1" u="sng" dirty="0" smtClean="0"/>
              <a:t>Объект исследования:</a:t>
            </a:r>
          </a:p>
          <a:p>
            <a:pPr>
              <a:buNone/>
            </a:pPr>
            <a:r>
              <a:rPr lang="ru-RU" dirty="0" smtClean="0"/>
              <a:t> 	обитатели аквариума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Попугай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768090" cy="245745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3968" y="2254806"/>
            <a:ext cx="46085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Аквариумные рыбки –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попугаи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очень красивые и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прожорливые.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по натуре своей игривые, за ними интересно наблюдать,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 не смотря на всю привлекательность этих рыбок они агрессивны и не все рыбки могут с ними соседствовать.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Телескоп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4" name="Рисунок 3" descr="origin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5080181" cy="3810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92080" y="2204864"/>
            <a:ext cx="36358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Рыбки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елескоп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–Спокойные по характеру, мирные,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орошо  уживаются с такими же спокойными соседями.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Эти рыбки выведены из Золотой  рыбки, они отличаются выпуклыми глазами.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err="1" smtClean="0">
                <a:solidFill>
                  <a:schemeClr val="accent1">
                    <a:lumMod val="75000"/>
                  </a:schemeClr>
                </a:solidFill>
              </a:rPr>
              <a:t>Гурами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176464" cy="3744416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11960" y="2492896"/>
            <a:ext cx="460813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Гурами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– популярная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аквариумная рыба.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Мирная, легко уживается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 любыми другими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рыбами, как самыми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мелкими,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так и большими.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1023A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Немного пуглива.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Шпорцевые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лягушки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253820" cy="2980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20608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А еще в аквариуме живут две </a:t>
            </a:r>
            <a:r>
              <a:rPr lang="ru-RU" sz="2400" dirty="0" err="1" smtClean="0"/>
              <a:t>Шпорцевые</a:t>
            </a:r>
            <a:r>
              <a:rPr lang="ru-RU" sz="2400" dirty="0" smtClean="0"/>
              <a:t> лягушки – за ними очень интересно наблюдать, их считают достаточно умными. Они закладывают пищу в рот передними лапками и со временем привыкают к человеку, что позволяют себя даже погладить. Но следует учитывать , что гладить только в воде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Сомики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352645916_ancistrus_obyknovennyj_13263661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4824536" cy="3269273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4941168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Сомики – очень тихие жители аквариума, днём они отдыхают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вот ночью когда гаснет свет,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 выплывают из - под коряг,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ракушек, и начинают добывать корм. Сомиков обычно рекомендуют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санитаров аквариума.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48072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Золотая рыбка</a:t>
            </a:r>
            <a:endParaRPr lang="ru-RU" sz="6600" b="1" dirty="0"/>
          </a:p>
        </p:txBody>
      </p:sp>
      <p:pic>
        <p:nvPicPr>
          <p:cNvPr id="4" name="Рисунок 3" descr="f469b690eb425c91bd5091c2850322de.JPG"/>
          <p:cNvPicPr/>
          <p:nvPr/>
        </p:nvPicPr>
        <p:blipFill>
          <a:blip r:embed="rId2" cstate="print"/>
          <a:srcRect l="13437" t="20937" b="7500"/>
          <a:stretch>
            <a:fillRect/>
          </a:stretch>
        </p:blipFill>
        <p:spPr>
          <a:xfrm>
            <a:off x="3059832" y="1124744"/>
            <a:ext cx="3479452" cy="2746797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3930005"/>
            <a:ext cx="8568952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ahoma" pitchFamily="34" charset="0"/>
              </a:rPr>
              <a:t>Золотая рыбка - Существует множество легенд, связанных с появлением золотых рыбок. Например, китайцы считают этих рыбок ожившими слезами прекрасной девушки.  Настоящей сенсацией стало появление в Европе золотых рыбок, ведь европейцы в те </a:t>
            </a:r>
            <a:r>
              <a:rPr kumimoji="0" lang="ru-RU" sz="2400" b="0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давние времена</a:t>
            </a:r>
            <a:r>
              <a:rPr kumimoji="0" lang="ru-RU" sz="2400" b="0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ahoma" pitchFamily="34" charset="0"/>
              </a:rPr>
              <a:t> просто не верили в то, что такие рыбки существуют, считая их сказочными существами</a:t>
            </a:r>
            <a:endParaRPr kumimoji="0" lang="ru-RU" sz="2400" b="0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Начало эксперимента</a:t>
            </a:r>
            <a:endParaRPr lang="ru-RU" dirty="0"/>
          </a:p>
        </p:txBody>
      </p:sp>
      <p:pic>
        <p:nvPicPr>
          <p:cNvPr id="4" name="в начало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50921"/>
            <a:ext cx="8424936" cy="47390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364</Words>
  <Application>Microsoft Office PowerPoint</Application>
  <PresentationFormat>Экран (4:3)</PresentationFormat>
  <Paragraphs>68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</vt:lpstr>
      <vt:lpstr>Слайд 2</vt:lpstr>
      <vt:lpstr>Попугай</vt:lpstr>
      <vt:lpstr>Телескоп </vt:lpstr>
      <vt:lpstr>Гурами </vt:lpstr>
      <vt:lpstr>Шпорцевые лягушки</vt:lpstr>
      <vt:lpstr>Сомики</vt:lpstr>
      <vt:lpstr>Золотая рыбка</vt:lpstr>
      <vt:lpstr>Начало эксперимента</vt:lpstr>
      <vt:lpstr>Вивальди «Времена года»</vt:lpstr>
      <vt:lpstr>Популярная песня «Смайлик» </vt:lpstr>
      <vt:lpstr>Рок группа «Рамштайн»</vt:lpstr>
      <vt:lpstr>Вывод: </vt:lpstr>
      <vt:lpstr>А что говорят ученые?</vt:lpstr>
      <vt:lpstr>Сидите на берегу тихо,  друзья рыболовы!</vt:lpstr>
      <vt:lpstr>Литературный обзор: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Тыгда</dc:creator>
  <cp:lastModifiedBy>Тыгда</cp:lastModifiedBy>
  <cp:revision>31</cp:revision>
  <dcterms:created xsi:type="dcterms:W3CDTF">2013-03-20T10:23:35Z</dcterms:created>
  <dcterms:modified xsi:type="dcterms:W3CDTF">2013-04-11T03:14:38Z</dcterms:modified>
</cp:coreProperties>
</file>