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95" r:id="rId7"/>
    <p:sldId id="263" r:id="rId8"/>
    <p:sldId id="264" r:id="rId9"/>
    <p:sldId id="265" r:id="rId10"/>
    <p:sldId id="297" r:id="rId11"/>
    <p:sldId id="269" r:id="rId12"/>
    <p:sldId id="296" r:id="rId13"/>
    <p:sldId id="298" r:id="rId14"/>
    <p:sldId id="300" r:id="rId15"/>
    <p:sldId id="292" r:id="rId16"/>
    <p:sldId id="291" r:id="rId17"/>
    <p:sldId id="288" r:id="rId18"/>
    <p:sldId id="289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77957" autoAdjust="0"/>
  </p:normalViewPr>
  <p:slideViewPr>
    <p:cSldViewPr>
      <p:cViewPr varScale="1">
        <p:scale>
          <a:sx n="56" d="100"/>
          <a:sy n="56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F97F-C2B8-4A4C-BD4C-145EAE6D8A75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99F2-BEFA-4A3A-B880-9220104A7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64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99F2-BEFA-4A3A-B880-9220104A76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F24AC8-3808-4779-85C8-8B098922B301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10C028-E750-4371-B25C-DC830FEF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ipermir.ru/topic/ryby/shhuk" TargetMode="External"/><Relationship Id="rId13" Type="http://schemas.openxmlformats.org/officeDocument/2006/relationships/hyperlink" Target="https://ru.wikipedia.org/wiki/&#1056;&#1099;&#1073;&#1072;&#1083;&#1082;&#1072;" TargetMode="External"/><Relationship Id="rId3" Type="http://schemas.openxmlformats.org/officeDocument/2006/relationships/hyperlink" Target="http://ribalka-vsem.ru/index/snarjazhenie_rybaka/0-186" TargetMode="External"/><Relationship Id="rId7" Type="http://schemas.openxmlformats.org/officeDocument/2006/relationships/hyperlink" Target="http://nashzeleniymir.ru/&#1097;&#1091;&#1082;&#1072;" TargetMode="External"/><Relationship Id="rId12" Type="http://schemas.openxmlformats.org/officeDocument/2006/relationships/hyperlink" Target="http://ribalka-vsem.ru/index/bezopasnost_na_rybalke/0-3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hzeleniymir.ru/&#1086;&#1082;&#1091;&#1085;&#1100;" TargetMode="External"/><Relationship Id="rId11" Type="http://schemas.openxmlformats.org/officeDocument/2006/relationships/hyperlink" Target="http://zagadki1.ru/zagadki-pro/zagadki-pro-rybalku.htm%20%0d11" TargetMode="External"/><Relationship Id="rId5" Type="http://schemas.openxmlformats.org/officeDocument/2006/relationships/hyperlink" Target="http://lovitut.ru/content/" TargetMode="External"/><Relationship Id="rId10" Type="http://schemas.openxmlformats.org/officeDocument/2006/relationships/hyperlink" Target="http://za4itaika.ru/Pages/Fish/rib_posl.php" TargetMode="External"/><Relationship Id="rId4" Type="http://schemas.openxmlformats.org/officeDocument/2006/relationships/hyperlink" Target="https://yandex.ru/search" TargetMode="External"/><Relationship Id="rId9" Type="http://schemas.openxmlformats.org/officeDocument/2006/relationships/hyperlink" Target="http://fishx.org/raznye-stati/primety-rybaka" TargetMode="External"/><Relationship Id="rId14" Type="http://schemas.openxmlformats.org/officeDocument/2006/relationships/hyperlink" Target="http://ushakovdictionary.ru/word.php?wordid=6716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walls.ru-26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9231" cy="6858000"/>
          </a:xfr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536" y="927058"/>
            <a:ext cx="87484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rebuchet MS" pitchFamily="34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rebuchet MS" pitchFamily="34" charset="0"/>
                <a:cs typeface="Times New Roman" pitchFamily="18" charset="0"/>
              </a:rPr>
              <a:t>средняя общеобразовательная школа с.Томичи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«Особенности местной рыбалки»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 :ученик 9 класса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Панышев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Денис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Преподаватель: Беседина Н.Н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Рисунок 1" descr="DSC_0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42" y="2996952"/>
            <a:ext cx="1920602" cy="3504719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234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эксперимент: Определение, что при потеплении зимой рыба клюет лучше, а при похолодании – хуже.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843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убедился, что только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одной температуре воздуха нельзя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удачной ли будет рыбалка.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учитывать сразу несколько факторов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(фазы луны, направление ветра, давление воздуха,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поведение рыб в зависимости от уровня кислорода под водой).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последней нашей  рыбалке дул сильный порывистый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южный ветер, и мы думаем, что это благоприятно повлияло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наш хороший улов!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Примета про южный ветер сбылась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831092"/>
            <a:ext cx="83802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эксперимент: Определение ,как влияет количество народа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льду на качество рыбалки.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узнал из книг и убедился в этом еще раз на рыбалке,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скопление народа на льду пугает рыбу.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у рыбы зверский аппетит, толпа не будет сильно ее пугать, но сверление лунок и остальные движения над и подо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льдом будут настораживать рыбу.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стоит идти рыбачить туда, где много народу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всего – найти рыбу в новом месте.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-1574745"/>
            <a:ext cx="920784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эксперимент: Выяснить, является ли верной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примета: если  крючок цепляется за разные предметы вокруг,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рыбалка вряд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будет удачной.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Осуществив наблюдение в день рыбалки, я определил, что эта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верная. Я в этот день, зацепил несколько раз крючок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перчатку.И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этот день, к сожалению, не удалось поймать рыбку.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Примета работает, но нельзя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зацикливаться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чем-то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одном, а пробовать разную скорость и амплитуду при плохом клеве.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7544" y="6712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  по работе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для исследования была интересной и полезной для изучения.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Рыбалка - незаменимый семейный отдых, который направлен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сплочение родных, друзей, коллег.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зимний период рыбалка, думаю более интересна, так как требует дополнительных знаний рыбака, особенности поведения рыбы каждой особи, особенности водного участка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учетом погодных условий.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Узнал, что  на рыбалке запрещено и разрешено Законом РФ.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Приметы работают, но нельзя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зацикливаться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них,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надо пытаться добиться хорошего результата при любых обстоятельствах.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результате исследовательской деятельности составил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«продукт» 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Памятка «Начинающему рыболову»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-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20689"/>
          <a:ext cx="8856984" cy="6212130"/>
        </p:xfrm>
        <a:graphic>
          <a:graphicData uri="http://schemas.openxmlformats.org/drawingml/2006/table">
            <a:tbl>
              <a:tblPr/>
              <a:tblGrid>
                <a:gridCol w="342455"/>
                <a:gridCol w="8514529"/>
              </a:tblGrid>
              <a:tr h="477774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Еда, которая двигается, рыбам нравится.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547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Рыбы любят, как пахнет укроп. Добавляют укроп и в наживку, и в прикормку.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321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Почему ловить рыбу с берега лучше в месте, где деревья склонились над водой? Ответ прост: с деревьев в воду падают разные насекомые, а рыба, с удовольствием, ими лакомится!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74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 рыбалке тишина — залог успешной ловли!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321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Дождевого червяка насаживают на крючок поплавочной удочки таким образом, чтобы оба его конца на сантиметр свободно свисали с крючка, привлекая рыбу своими извивами.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46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солнечную безветренную погоду клев лучше, если крючок темного цвета.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547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Много рыбы обитает именно в тех местах, где  резкие перепады от мелководья до глубин.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31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01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начинающему рыболову»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0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0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8eac3ff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69331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Зульфия\AppData\Local\Microsoft\Windows\Temporary Internet Files\Content.Word\20170223_104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Зульфия\AppData\Local\Microsoft\Windows\Temporary Internet Files\Content.Word\20170223_104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Зульфия\AppData\Local\Microsoft\Windows\Temporary Internet Files\Content.Word\20170223_1023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14422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ybka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s://fs00.infourok.ru/images/doc/254/258984/64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ted-Fish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276998"/>
            <a:ext cx="864396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374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</a:rPr>
              <a:t>СПИСОК ЛИТЕРАТУРЫ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2060"/>
                </a:solidFill>
              </a:rPr>
              <a:t>1. А.Е.Панченко, </a:t>
            </a:r>
            <a:r>
              <a:rPr lang="ru-RU" b="1" dirty="0" err="1" smtClean="0">
                <a:solidFill>
                  <a:srgbClr val="002060"/>
                </a:solidFill>
              </a:rPr>
              <a:t>Д.Я.Залищанская</a:t>
            </a:r>
            <a:r>
              <a:rPr lang="ru-RU" b="1" dirty="0" smtClean="0">
                <a:solidFill>
                  <a:srgbClr val="002060"/>
                </a:solidFill>
              </a:rPr>
              <a:t> «Ловись, рыбка», ТОО «Лидер», Москва 1994 г.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2060"/>
                </a:solidFill>
              </a:rPr>
              <a:t>2. Алексей </a:t>
            </a:r>
            <a:r>
              <a:rPr lang="ru-RU" b="1" dirty="0" err="1" smtClean="0">
                <a:solidFill>
                  <a:srgbClr val="002060"/>
                </a:solidFill>
              </a:rPr>
              <a:t>Горяйнов</a:t>
            </a:r>
            <a:r>
              <a:rPr lang="ru-RU" b="1" dirty="0" smtClean="0">
                <a:solidFill>
                  <a:srgbClr val="002060"/>
                </a:solidFill>
              </a:rPr>
              <a:t> «39 ступеней рыболовного мастерства», изд. «</a:t>
            </a:r>
            <a:r>
              <a:rPr lang="ru-RU" b="1" dirty="0" err="1" smtClean="0">
                <a:solidFill>
                  <a:srgbClr val="002060"/>
                </a:solidFill>
              </a:rPr>
              <a:t>Эксмо</a:t>
            </a:r>
            <a:r>
              <a:rPr lang="ru-RU" b="1" dirty="0" smtClean="0">
                <a:solidFill>
                  <a:srgbClr val="002060"/>
                </a:solidFill>
              </a:rPr>
              <a:t>», Москва 2009 г.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3. </a:t>
            </a:r>
            <a:r>
              <a:rPr lang="ru-RU" b="1" dirty="0" err="1" smtClean="0">
                <a:solidFill>
                  <a:srgbClr val="002060"/>
                </a:solidFill>
              </a:rPr>
              <a:t>Видерхольц</a:t>
            </a:r>
            <a:r>
              <a:rPr lang="ru-RU" b="1" dirty="0" smtClean="0">
                <a:solidFill>
                  <a:srgbClr val="002060"/>
                </a:solidFill>
              </a:rPr>
              <a:t> Э. Справочник рыболова. – М., 2001.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 4. Жизнь животных. В 7 –ми т./Гл. ред. Соколов. Т.4. Рыбы/ Под ред. Т.С.      Расса.-2-е изд., </a:t>
            </a:r>
            <a:r>
              <a:rPr lang="ru-RU" b="1" dirty="0" err="1" smtClean="0">
                <a:solidFill>
                  <a:srgbClr val="002060"/>
                </a:solidFill>
              </a:rPr>
              <a:t>перераб</a:t>
            </a:r>
            <a:r>
              <a:rPr lang="ru-RU" b="1" dirty="0" smtClean="0">
                <a:solidFill>
                  <a:srgbClr val="002060"/>
                </a:solidFill>
              </a:rPr>
              <a:t>. – М.: Просвещение, 1983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5.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Сабанеев Л.П. </a:t>
            </a:r>
            <a:r>
              <a:rPr lang="ru-RU" b="1" dirty="0" err="1" smtClean="0">
                <a:solidFill>
                  <a:srgbClr val="002060"/>
                </a:solidFill>
              </a:rPr>
              <a:t>Серябряные</a:t>
            </a:r>
            <a:r>
              <a:rPr lang="ru-RU" b="1" dirty="0" smtClean="0">
                <a:solidFill>
                  <a:srgbClr val="002060"/>
                </a:solidFill>
              </a:rPr>
              <a:t> зеркала. Жизнь и ловля (уженье) пресноводных рыб. В 2-х томах. Т.2. – Уфа: </a:t>
            </a:r>
            <a:r>
              <a:rPr lang="ru-RU" b="1" dirty="0" err="1" smtClean="0">
                <a:solidFill>
                  <a:srgbClr val="002060"/>
                </a:solidFill>
              </a:rPr>
              <a:t>Башк</a:t>
            </a:r>
            <a:r>
              <a:rPr lang="ru-RU" b="1" dirty="0" smtClean="0">
                <a:solidFill>
                  <a:srgbClr val="002060"/>
                </a:solidFill>
              </a:rPr>
              <a:t>. кн. </a:t>
            </a:r>
            <a:r>
              <a:rPr lang="ru-RU" b="1" dirty="0" err="1" smtClean="0">
                <a:solidFill>
                  <a:srgbClr val="002060"/>
                </a:solidFill>
              </a:rPr>
              <a:t>Изд</a:t>
            </a:r>
            <a:r>
              <a:rPr lang="ru-RU" b="1" dirty="0" smtClean="0">
                <a:solidFill>
                  <a:srgbClr val="002060"/>
                </a:solidFill>
              </a:rPr>
              <a:t>- во, 1992.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6. </a:t>
            </a:r>
            <a:r>
              <a:rPr lang="ru-RU" b="1" dirty="0" err="1" smtClean="0">
                <a:solidFill>
                  <a:srgbClr val="002060"/>
                </a:solidFill>
              </a:rPr>
              <a:t>Тиханович</a:t>
            </a:r>
            <a:r>
              <a:rPr lang="ru-RU" b="1" dirty="0" smtClean="0">
                <a:solidFill>
                  <a:srgbClr val="002060"/>
                </a:solidFill>
              </a:rPr>
              <a:t> В.Н. Юный рыболов. Изд.2 – е, доп. И </a:t>
            </a:r>
            <a:r>
              <a:rPr lang="ru-RU" b="1" dirty="0" err="1" smtClean="0">
                <a:solidFill>
                  <a:srgbClr val="002060"/>
                </a:solidFill>
              </a:rPr>
              <a:t>перераб</a:t>
            </a:r>
            <a:r>
              <a:rPr lang="ru-RU" b="1" dirty="0" smtClean="0">
                <a:solidFill>
                  <a:srgbClr val="002060"/>
                </a:solidFill>
              </a:rPr>
              <a:t>. – М.: Физкультура и спорт, 1987., ил. – (Азбука спорта)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ted-Fish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00042"/>
            <a:ext cx="735808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ССЫЛКИ НА  ИНТЕРНЕТ РЕСУРСЫ</a:t>
            </a: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1. </a:t>
            </a:r>
            <a:r>
              <a:rPr lang="ru-RU" sz="1600" u="sng" dirty="0">
                <a:solidFill>
                  <a:srgbClr val="C00000"/>
                </a:solidFill>
                <a:hlinkClick r:id="rId3"/>
              </a:rPr>
              <a:t>http://ribalka-vsem.ru/index/snarjazhenie_rybaka/0-186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2. </a:t>
            </a:r>
            <a:r>
              <a:rPr lang="ru-RU" sz="1600" u="sng" dirty="0">
                <a:solidFill>
                  <a:srgbClr val="C00000"/>
                </a:solidFill>
                <a:hlinkClick r:id="rId4"/>
              </a:rPr>
              <a:t>https://yandex.ru/search</a:t>
            </a:r>
            <a:r>
              <a:rPr lang="ru-RU" sz="1600" u="sng" dirty="0">
                <a:solidFill>
                  <a:srgbClr val="C00000"/>
                </a:solidFill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3. </a:t>
            </a:r>
            <a:r>
              <a:rPr lang="ru-RU" sz="1600" u="sng" dirty="0">
                <a:solidFill>
                  <a:srgbClr val="C00000"/>
                </a:solidFill>
                <a:hlinkClick r:id="rId5"/>
              </a:rPr>
              <a:t>http://lovitut.ru/content/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4. </a:t>
            </a:r>
            <a:r>
              <a:rPr lang="ru-RU" sz="1600" u="sng" dirty="0">
                <a:solidFill>
                  <a:srgbClr val="C00000"/>
                </a:solidFill>
                <a:hlinkClick r:id="rId6"/>
              </a:rPr>
              <a:t>http://nashzeleniymir.ru/окунь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5. </a:t>
            </a:r>
            <a:r>
              <a:rPr lang="ru-RU" sz="1600" u="sng" dirty="0">
                <a:solidFill>
                  <a:srgbClr val="C00000"/>
                </a:solidFill>
                <a:hlinkClick r:id="rId7"/>
              </a:rPr>
              <a:t>http://nashzeleniymir.ru/щука#interesnye-fakty-o-shhuke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6. </a:t>
            </a:r>
            <a:r>
              <a:rPr lang="ru-RU" sz="1600" u="sng" dirty="0">
                <a:solidFill>
                  <a:srgbClr val="C00000"/>
                </a:solidFill>
                <a:hlinkClick r:id="rId8"/>
              </a:rPr>
              <a:t>http://hipermir.ru/topic/ryby/shhuk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7.http://zonatigra.ru/publ/primety_narodnye_poverja/primety/primety_rybakov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8. </a:t>
            </a:r>
            <a:r>
              <a:rPr lang="ru-RU" sz="1600" u="sng" dirty="0">
                <a:solidFill>
                  <a:srgbClr val="C00000"/>
                </a:solidFill>
                <a:hlinkClick r:id="rId9"/>
              </a:rPr>
              <a:t>http://fishx.org/raznye-stati/primety-rybaka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9. </a:t>
            </a:r>
            <a:r>
              <a:rPr lang="ru-RU" sz="1600" u="sng" dirty="0">
                <a:solidFill>
                  <a:srgbClr val="C00000"/>
                </a:solidFill>
                <a:hlinkClick r:id="rId10"/>
              </a:rPr>
              <a:t>http://za4itaika.ru/Pages/Fish/rib_posl.php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10. </a:t>
            </a:r>
            <a:r>
              <a:rPr lang="ru-RU" sz="1600" u="sng" dirty="0">
                <a:solidFill>
                  <a:srgbClr val="C00000"/>
                </a:solidFill>
                <a:hlinkClick r:id="rId11"/>
              </a:rPr>
              <a:t>http://zagadki1.ru/zagadki-pro/zagadki-pro-rybalku.htm 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  <a:hlinkClick r:id="rId11"/>
              </a:rPr>
              <a:t>11</a:t>
            </a:r>
            <a:r>
              <a:rPr lang="ru-RU" sz="1600" u="sng" dirty="0">
                <a:solidFill>
                  <a:srgbClr val="C00000"/>
                </a:solidFill>
              </a:rPr>
              <a:t>. </a:t>
            </a:r>
            <a:r>
              <a:rPr lang="ru-RU" sz="1600" u="sng" dirty="0">
                <a:solidFill>
                  <a:srgbClr val="C00000"/>
                </a:solidFill>
                <a:hlinkClick r:id="rId12"/>
              </a:rPr>
              <a:t>http://ribalka-vsem.ru/index/bezopasnost_na_rybalke/0-34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12. </a:t>
            </a:r>
            <a:r>
              <a:rPr lang="ru-RU" sz="1600" u="sng" dirty="0">
                <a:solidFill>
                  <a:srgbClr val="C00000"/>
                </a:solidFill>
                <a:hlinkClick r:id="rId13"/>
              </a:rPr>
              <a:t>https://ru.wikipedia.org/wiki/Рыбалка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13. </a:t>
            </a:r>
            <a:r>
              <a:rPr lang="ru-RU" sz="1600" u="sng" dirty="0">
                <a:solidFill>
                  <a:srgbClr val="C00000"/>
                </a:solidFill>
                <a:hlinkClick r:id="rId14"/>
              </a:rPr>
              <a:t>http://ushakovdictionary.ru/word.php?wordid=67163</a:t>
            </a:r>
            <a:endParaRPr lang="ru-RU" sz="1600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>
                <a:solidFill>
                  <a:srgbClr val="C00000"/>
                </a:solidFill>
              </a:rPr>
              <a:t>14. http://www.ruboman.ru/texnika-lovli-ryby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 апрель 2021\рыбалка Панышев2\html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alls.ru-26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131"/>
            <a:ext cx="9144000" cy="7007983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3012340"/>
            <a:ext cx="8875635" cy="8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особенности зимней и летней рыбалки,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приметы о рыбалке и выяснить всегда ли они сбываются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1.Познакомиться с особенностями рыбалки,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рыбами  озер Белогорского района.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2.Изучить правила рыбной ловли,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особенности летней и зимней рыбалки, приметы,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способствующие успешной рыбалке.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3.Узнать законодательство в области рыбной ловли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4.Выяснить как влияет на результаты зимней рыбалки потепление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скопление народа на водоеме.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alls.ru-26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7521" y="0"/>
            <a:ext cx="9781522" cy="7358090"/>
          </a:xfrm>
          <a:prstGeom prst="rect">
            <a:avLst/>
          </a:prstGeom>
        </p:spPr>
      </p:pic>
      <p:pic>
        <p:nvPicPr>
          <p:cNvPr id="29705" name="Рисунок 28" descr="http://st.depositphotos.com/1887105/1725/v/950/depositphotos_17253709-Cartoon-fishing-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1152525" cy="2695575"/>
          </a:xfrm>
          <a:prstGeom prst="rect">
            <a:avLst/>
          </a:prstGeom>
          <a:noFill/>
        </p:spPr>
      </p:pic>
      <p:pic>
        <p:nvPicPr>
          <p:cNvPr id="29702" name="Рисунок 37" descr="http://orangefish.ru/d/690706/d/blesny-(1)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924425"/>
            <a:ext cx="1552575" cy="1933575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5716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14348" y="0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081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процесс рыбной ловли.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информации и ее систематизация.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полученных результатов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работы –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«Начинающему рыболову»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alls.ru-26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384" y="0"/>
            <a:ext cx="9335384" cy="6969251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110226"/>
            <a:ext cx="8804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очень верю в приметы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думаю, что приметы не сбываются ,главное -удача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Зульфия\Pictures\1476934660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592288" cy="37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alls.ru-26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076"/>
            <a:ext cx="9286908" cy="6911076"/>
          </a:xfrm>
          <a:prstGeom prst="rect">
            <a:avLst/>
          </a:prstGeom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1662377" y="-76944"/>
            <a:ext cx="96374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ЗАКОНОДАТЕЛЬСТВО О РЫБАЛКЕ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761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504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1" y="889843"/>
            <a:ext cx="93245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Правилами рыболовства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рыболовство сетями, ловушками,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электроудочками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острогой, способом багрения ("кошкой"),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травить рыбу отравляющими веществами,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рыболовство более чем на 10 крючков, рыболовство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лодки на фарватере.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Правилами рыболовства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рыболовство на любые снасти с крючком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(поплавочные удочки, донки, спиннинги, жерлицы) ловить живца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подъёмной сеткой (паук, зыбка) размерами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более 1 метр на 1 метр, рыболовство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лицензиям на ценных рыб и/или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запрещёнными снастями (сетками).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alls.ru-26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0"/>
            <a:ext cx="9286908" cy="6911076"/>
          </a:xfrm>
          <a:prstGeom prst="rect">
            <a:avLst/>
          </a:prstGeom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761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504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54013" y="235867"/>
            <a:ext cx="6835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Озера Амурской области – это более 25 тысяч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небольших водоемов.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20 из них имеет площадь более 1 кв.км.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РЫБЫ НАШИХ ОЗЕР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irzhivotnye.ru/wp-content/uploads/2018/08/Ryiba-rotan-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83" y="1689136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irzhivotnye.ru/wp-content/uploads/2018/08/Ryiba-karas-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13187"/>
            <a:ext cx="5112568" cy="21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Рыба голья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541" y="4198776"/>
            <a:ext cx="5184576" cy="2284177"/>
          </a:xfrm>
          <a:prstGeom prst="rect">
            <a:avLst/>
          </a:prstGeom>
          <a:noFill/>
        </p:spPr>
      </p:pic>
      <p:pic>
        <p:nvPicPr>
          <p:cNvPr id="19460" name="Picture 4" descr="Рыба Вью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25" y="4198777"/>
            <a:ext cx="3186889" cy="2197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1043608" y="37268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РОТАН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042" y="3889328"/>
            <a:ext cx="35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КАРАСЬ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196360" y="6482953"/>
            <a:ext cx="143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ВЬЮН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724128" y="645205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ГОЛЬЯН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ted-Fish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327297"/>
            <a:ext cx="803468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рыбалки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бывает рыбалка.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 времени года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рыбалка летняя и зимняя.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 месту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рыбалка морская, речная (пресноводная, озерная).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Рыбалка с лодки или с берега.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ted-Fish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1480"/>
            <a:ext cx="10332640" cy="774948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984279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-1805518"/>
            <a:ext cx="83529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 РЫБАКОВ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Самой популярной приметой рыбаков считается взятая с собой на рыбалку и приготовленная рыба. Можно считать,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клев не удастся.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рыбаков принято отпускать первую рыбешку в водоем.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Поклевка будет удачной.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Отправляясь на заранее запланированное место рыбалки,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останавливаться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пути где-нибудь еще порыбачить.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Клева не будет. Перед ловлей у рыбаков принято поплевать на червяка.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ted-Fish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"/>
            <a:ext cx="9429816" cy="7037293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965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Отправляться на рыбалку лучше всего в новолуние.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свидетельствуют наблюдения рыбаков, особенно хорош улов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именно в эти дни.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с юга способствует хорошей рыбалке,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ветер с востока не способствует хорошему клеву.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Благоприятной приметой рыбаков считается солнце, которое светит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месте рыбалки прямо в глаза.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различных мелких неприятностей перед рыбалкой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по дороге к условному месту, наоборот, предвещают удачную поклевку.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рыбалку нельзя ехать голодным. У сытого рыбака клев всегда лучше.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все нормально и ловля продолжается удачно, никогда нельзя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пересчитывать, сколько штук поймано.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весь клев может и закончиться.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 крючок цепляется за разные предметы вокруг,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рыбалка вряд ли будет удачной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</TotalTime>
  <Words>1111</Words>
  <Application>Microsoft Office PowerPoint</Application>
  <PresentationFormat>Экран (4:3)</PresentationFormat>
  <Paragraphs>190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85</cp:revision>
  <dcterms:created xsi:type="dcterms:W3CDTF">2017-03-26T13:51:55Z</dcterms:created>
  <dcterms:modified xsi:type="dcterms:W3CDTF">2021-04-27T11:24:07Z</dcterms:modified>
</cp:coreProperties>
</file>