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7" r:id="rId2"/>
    <p:sldId id="275" r:id="rId3"/>
    <p:sldId id="257" r:id="rId4"/>
    <p:sldId id="270" r:id="rId5"/>
    <p:sldId id="268" r:id="rId6"/>
    <p:sldId id="277" r:id="rId7"/>
    <p:sldId id="278" r:id="rId8"/>
    <p:sldId id="264" r:id="rId9"/>
    <p:sldId id="273" r:id="rId10"/>
    <p:sldId id="274" r:id="rId11"/>
    <p:sldId id="27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141" autoAdjust="0"/>
    <p:restoredTop sz="94622" autoAdjust="0"/>
  </p:normalViewPr>
  <p:slideViewPr>
    <p:cSldViewPr>
      <p:cViewPr>
        <p:scale>
          <a:sx n="75" d="100"/>
          <a:sy n="75" d="100"/>
        </p:scale>
        <p:origin x="118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BFAB-8FC9-4481-B27F-AB07EDBFB655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DD1B7-6A1B-43DB-BF41-88E7F259E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4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DAA70-6F9F-4D77-9F1C-54257F59E21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F6100-2D17-40DB-92E2-228C2E823AA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B233A-4C74-4D7D-82D7-4DE6AA14CD0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0ABC-8EE4-4D58-80FE-6E4DB7B303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C149F-0581-42E1-8B63-2201CD648D3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C53BE-86B2-40C5-B189-017E240977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D35D1-68B9-497F-8600-9B5806D2E37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B81FA-0DA2-492F-A17B-070BBEABA54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8CFDC-C24B-4747-9B01-E0DAAE106BB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0EE63-4B0E-465F-B904-61EF1CFDE3E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8A5D9-59C0-4AE2-B0AB-63F402DC337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362347-4E85-4B34-84A1-5C604F93CBA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765175"/>
            <a:ext cx="8713788" cy="5616575"/>
          </a:xfrm>
        </p:spPr>
        <p:txBody>
          <a:bodyPr rtlCol="0">
            <a:normAutofit/>
          </a:bodyPr>
          <a:lstStyle/>
          <a:p>
            <a:pPr marL="609600" indent="-60960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4000" dirty="0" smtClean="0">
              <a:solidFill>
                <a:srgbClr val="FF3300"/>
              </a:solidFill>
              <a:latin typeface="Arial Black" pitchFamily="34" charset="0"/>
            </a:endParaRPr>
          </a:p>
          <a:p>
            <a:pPr marL="609600" indent="-60960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dirty="0" smtClean="0">
                <a:solidFill>
                  <a:srgbClr val="FF3300"/>
                </a:solidFill>
                <a:latin typeface="Arial Black" pitchFamily="34" charset="0"/>
              </a:rPr>
              <a:t>16 ноября – Международный день толерантности. </a:t>
            </a:r>
          </a:p>
          <a:p>
            <a:pPr marL="609600" indent="-60960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b="1" dirty="0">
              <a:solidFill>
                <a:srgbClr val="FF3300"/>
              </a:solidFill>
            </a:endParaRPr>
          </a:p>
          <a:p>
            <a:pPr marL="609600" indent="-60960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b="1" dirty="0" smtClean="0">
              <a:solidFill>
                <a:srgbClr val="FF3300"/>
              </a:solidFill>
            </a:endParaRPr>
          </a:p>
        </p:txBody>
      </p:sp>
      <p:pic>
        <p:nvPicPr>
          <p:cNvPr id="1026" name="Picture 2" descr="C:\Users\user\Desktop\thCA75HQ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7525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2"/>
            <a:ext cx="91440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990000"/>
                </a:solidFill>
              </a:rPr>
              <a:t>Ребята, относитесь друг к другу терпимее. 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FF0066"/>
                </a:solidFill>
              </a:rPr>
              <a:t>Будете толерантны!</a:t>
            </a:r>
            <a:endParaRPr lang="ru-RU" sz="4000" b="1" dirty="0" smtClean="0">
              <a:solidFill>
                <a:srgbClr val="990000"/>
              </a:solidFill>
            </a:endParaRPr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71813"/>
            <a:ext cx="5400675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9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F:\стих толеран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1871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40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4.bp.blogspot.com/-cBev6Unh5A8/T_qfRqkZTtI/AAAAAAAAAlM/5q7lf9p8pyg/s1600/75293f213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428603"/>
            <a:ext cx="8578867" cy="6072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54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550225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Толерантность</a:t>
            </a:r>
            <a:endParaRPr lang="ru-RU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608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8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90988"/>
            <a:ext cx="8064500" cy="2767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b="1" i="1" dirty="0" smtClean="0">
                <a:solidFill>
                  <a:srgbClr val="336600"/>
                </a:solidFill>
                <a:latin typeface="Comic Sans MS" pitchFamily="66" charset="0"/>
              </a:rPr>
              <a:t>Толерантность – свобода быть разными!</a:t>
            </a:r>
          </a:p>
        </p:txBody>
      </p: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2195513" y="188913"/>
            <a:ext cx="5056187" cy="4376737"/>
            <a:chOff x="576" y="240"/>
            <a:chExt cx="4704" cy="3993"/>
          </a:xfrm>
        </p:grpSpPr>
        <p:pic>
          <p:nvPicPr>
            <p:cNvPr id="2052" name="Picture 6" descr="Цените люд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9" t="4214" r="6889" b="4214"/>
            <a:stretch>
              <a:fillRect/>
            </a:stretch>
          </p:blipFill>
          <p:spPr bwMode="auto">
            <a:xfrm>
              <a:off x="1536" y="240"/>
              <a:ext cx="2924" cy="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76" y="3648"/>
              <a:ext cx="4704" cy="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ru-RU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9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x_561260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x_561260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Толерантность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Толерантность – это … понимание</a:t>
            </a:r>
          </a:p>
          <a:p>
            <a:pPr lvl="0"/>
            <a:r>
              <a:rPr lang="ru-RU" sz="3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Толерантность – это … </a:t>
            </a:r>
            <a:r>
              <a:rPr lang="ru-RU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милосердие</a:t>
            </a:r>
            <a:endParaRPr lang="ru-RU" sz="3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Толерантность </a:t>
            </a:r>
            <a:r>
              <a:rPr lang="ru-RU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… </a:t>
            </a:r>
            <a:r>
              <a:rPr lang="ru-RU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души</a:t>
            </a:r>
            <a:endParaRPr lang="ru-RU" sz="3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Толерантность – это … </a:t>
            </a:r>
            <a:r>
              <a:rPr lang="ru-RU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сострадание</a:t>
            </a:r>
            <a:endParaRPr lang="ru-RU" sz="3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Толерантность – это … </a:t>
            </a:r>
            <a:r>
              <a:rPr lang="ru-RU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sz="3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Толерантность – это … </a:t>
            </a:r>
            <a:r>
              <a:rPr lang="ru-RU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дружба </a:t>
            </a:r>
            <a:endParaRPr lang="ru-RU" sz="3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Толерантность – это … </a:t>
            </a:r>
            <a:r>
              <a:rPr lang="ru-RU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терпение</a:t>
            </a:r>
            <a:endParaRPr lang="ru-RU" sz="3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8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дц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357298"/>
            <a:ext cx="5342300" cy="3686187"/>
          </a:xfrm>
          <a:prstGeom prst="rect">
            <a:avLst/>
          </a:prstGeom>
          <a:noFill/>
        </p:spPr>
      </p:pic>
      <p:pic>
        <p:nvPicPr>
          <p:cNvPr id="1029" name="Picture 5" descr="F:\дау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3000376" cy="3214690"/>
          </a:xfrm>
          <a:prstGeom prst="rect">
            <a:avLst/>
          </a:prstGeom>
          <a:noFill/>
        </p:spPr>
      </p:pic>
      <p:pic>
        <p:nvPicPr>
          <p:cNvPr id="1030" name="Picture 6" descr="F:\дцп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307181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инвали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58185" cy="6027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6732588" cy="3789362"/>
          </a:xfrm>
        </p:spPr>
        <p:txBody>
          <a:bodyPr/>
          <a:lstStyle/>
          <a:p>
            <a:pPr eaLnBrk="1" hangingPunct="1"/>
            <a:r>
              <a:rPr lang="ru-RU" sz="3200" b="1" i="1" dirty="0" smtClean="0"/>
              <a:t>Быть толерантным</a:t>
            </a:r>
            <a:r>
              <a:rPr lang="ru-RU" sz="3200" dirty="0" smtClean="0"/>
              <a:t> – </a:t>
            </a:r>
            <a:r>
              <a:rPr lang="ru-RU" sz="3200" i="1" dirty="0" smtClean="0"/>
              <a:t>означает уважать других, невзирая на различия. Физические недостатки                            Это означает быть внимательным к другим </a:t>
            </a:r>
            <a:br>
              <a:rPr lang="ru-RU" sz="3200" i="1" dirty="0" smtClean="0"/>
            </a:br>
            <a:r>
              <a:rPr lang="ru-RU" sz="3200" i="1" dirty="0" smtClean="0"/>
              <a:t>и обращать внимание на то, </a:t>
            </a:r>
            <a:br>
              <a:rPr lang="ru-RU" sz="3200" i="1" dirty="0" smtClean="0"/>
            </a:br>
            <a:r>
              <a:rPr lang="ru-RU" sz="3200" i="1" dirty="0" smtClean="0"/>
              <a:t>что нас сближает.</a:t>
            </a:r>
          </a:p>
        </p:txBody>
      </p:sp>
      <p:pic>
        <p:nvPicPr>
          <p:cNvPr id="11267" name="Picture 4" descr="ra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9766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7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5888"/>
            <a:ext cx="88153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276475"/>
            <a:ext cx="458946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3294063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5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</TotalTime>
  <Words>81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Толерантность</vt:lpstr>
      <vt:lpstr>Толерантность – свобода быть разными!</vt:lpstr>
      <vt:lpstr>Презентация PowerPoint</vt:lpstr>
      <vt:lpstr>Толерантность</vt:lpstr>
      <vt:lpstr>Презентация PowerPoint</vt:lpstr>
      <vt:lpstr>Презентация PowerPoint</vt:lpstr>
      <vt:lpstr>Быть толерантным – означает уважать других, невзирая на различия. Физические недостатки                            Это означает быть внимательным к другим  и обращать внимание на то,  что нас сближает.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Adelina</cp:lastModifiedBy>
  <cp:revision>22</cp:revision>
  <dcterms:created xsi:type="dcterms:W3CDTF">2015-10-21T02:54:17Z</dcterms:created>
  <dcterms:modified xsi:type="dcterms:W3CDTF">2015-10-27T05:47:28Z</dcterms:modified>
</cp:coreProperties>
</file>