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CFC"/>
    <a:srgbClr val="FD61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5" d="100"/>
          <a:sy n="65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D61D4"/>
            </a:gs>
            <a:gs pos="39999">
              <a:srgbClr val="85C2FF"/>
            </a:gs>
            <a:gs pos="70000">
              <a:srgbClr val="C4D6EB"/>
            </a:gs>
            <a:gs pos="100000">
              <a:srgbClr val="FEECFC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русского языка и литературы: </a:t>
            </a:r>
            <a:r>
              <a:rPr lang="ru-RU" dirty="0" err="1" smtClean="0"/>
              <a:t>Лесбай</a:t>
            </a:r>
            <a:r>
              <a:rPr lang="ru-RU" dirty="0" smtClean="0"/>
              <a:t> Ж.Ш.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урока: Пусть всегда будет солнце!</a:t>
            </a:r>
            <a:endParaRPr lang="ru-RU" dirty="0"/>
          </a:p>
        </p:txBody>
      </p:sp>
      <p:pic>
        <p:nvPicPr>
          <p:cNvPr id="1026" name="Picture 2" descr="Сухофрукты и орехи из собственных садов и лучшие продукты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884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онспект НОД по рисованию на тему&quot;Моё любимое солнышко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508" y="-6557"/>
            <a:ext cx="2168910" cy="1995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Иконка redo, повтор, повторить, размер 256x256 | id5335 | iconbird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450392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80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 пройденного материала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pic>
        <p:nvPicPr>
          <p:cNvPr id="4" name="Picture 2" descr="Сухофрукты и орехи из собственных садов и лучшие продукты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2603"/>
            <a:ext cx="198884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Конспект НОД по рисованию на тему&quot;Моё любимое солнышко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508" y="4856046"/>
            <a:ext cx="2168910" cy="1995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Иконка redo, повтор, повторить, размер 256x256 | id5335 | iconbird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368382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341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Упр. 1-4 на стр. 113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Изучи:</a:t>
            </a:r>
            <a:endParaRPr lang="ru-RU" dirty="0"/>
          </a:p>
        </p:txBody>
      </p:sp>
      <p:pic>
        <p:nvPicPr>
          <p:cNvPr id="4" name="Picture 2" descr="Сухофрукты и орехи из собственных садов и лучшие продукты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2603"/>
            <a:ext cx="198884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Конспект НОД по рисованию на тему&quot;Моё любимое солнышко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508" y="4856046"/>
            <a:ext cx="2168910" cy="1995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Иконка redo, повтор, повторить, размер 256x256 | id5335 | iconbird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368382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97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Упр. 2:</a:t>
            </a:r>
          </a:p>
          <a:p>
            <a:r>
              <a:rPr lang="ru-RU" dirty="0" smtClean="0"/>
              <a:t>Определить тип речи: повествование, описание, рассуждение</a:t>
            </a:r>
          </a:p>
          <a:p>
            <a:r>
              <a:rPr lang="ru-RU" dirty="0" smtClean="0"/>
              <a:t>Указать композиционные части: завязка, развитие действия, развязка</a:t>
            </a:r>
          </a:p>
          <a:p>
            <a:r>
              <a:rPr lang="ru-RU" dirty="0" smtClean="0"/>
              <a:t>Тема текста (о чем он?)</a:t>
            </a:r>
          </a:p>
          <a:p>
            <a:r>
              <a:rPr lang="ru-RU" dirty="0" smtClean="0"/>
              <a:t>Основная мысль текста (чему учит?). В каком предложении выражена?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Ответь: (ВСЁ, ВСЁ, ВСЁ УСТНО)</a:t>
            </a:r>
            <a:endParaRPr lang="ru-RU" dirty="0"/>
          </a:p>
        </p:txBody>
      </p:sp>
      <p:pic>
        <p:nvPicPr>
          <p:cNvPr id="4" name="Picture 2" descr="Сухофрукты и орехи из собственных садов и лучшие продукты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2603"/>
            <a:ext cx="198884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Конспект НОД по рисованию на тему&quot;Моё любимое солнышко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508" y="4856046"/>
            <a:ext cx="2168910" cy="1995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Иконка redo, повтор, повторить, размер 256x256 | id5335 | iconbird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339275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129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Упр.1 и упр. 3 письменно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Выполни:</a:t>
            </a:r>
            <a:endParaRPr lang="ru-RU" dirty="0"/>
          </a:p>
        </p:txBody>
      </p:sp>
      <p:pic>
        <p:nvPicPr>
          <p:cNvPr id="4" name="Picture 2" descr="Сухофрукты и орехи из собственных садов и лучшие продукты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2603"/>
            <a:ext cx="198884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Конспект НОД по рисованию на тему&quot;Моё любимое солнышко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508" y="4856046"/>
            <a:ext cx="2168910" cy="1995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Иконка redo, повтор, повторить, размер 256x256 | id5335 | iconbird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368382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928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</TotalTime>
  <Words>91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Тема урока: Пусть всегда будет солнце!</vt:lpstr>
      <vt:lpstr>Цели урока</vt:lpstr>
      <vt:lpstr>Изучи:</vt:lpstr>
      <vt:lpstr>Ответь: (ВСЁ, ВСЁ, ВСЁ УСТНО)</vt:lpstr>
      <vt:lpstr>Выполни: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Пусть всегда будет солнце!</dc:title>
  <dc:creator>Жансая Лесбай</dc:creator>
  <cp:lastModifiedBy>Жансая Лесбай</cp:lastModifiedBy>
  <cp:revision>4</cp:revision>
  <dcterms:created xsi:type="dcterms:W3CDTF">2020-04-26T17:43:21Z</dcterms:created>
  <dcterms:modified xsi:type="dcterms:W3CDTF">2020-04-26T18:18:22Z</dcterms:modified>
</cp:coreProperties>
</file>