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60" r:id="rId3"/>
    <p:sldId id="262" r:id="rId4"/>
    <p:sldId id="257" r:id="rId5"/>
    <p:sldId id="263" r:id="rId6"/>
    <p:sldId id="264" r:id="rId7"/>
    <p:sldId id="265" r:id="rId8"/>
    <p:sldId id="266" r:id="rId9"/>
    <p:sldId id="278" r:id="rId10"/>
    <p:sldId id="269" r:id="rId11"/>
    <p:sldId id="270" r:id="rId12"/>
    <p:sldId id="279" r:id="rId13"/>
    <p:sldId id="280" r:id="rId14"/>
    <p:sldId id="271" r:id="rId15"/>
    <p:sldId id="272" r:id="rId16"/>
    <p:sldId id="258" r:id="rId17"/>
    <p:sldId id="259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AA0BE-7B98-4F7C-9799-1A483A38F10C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5B9D0-4DF9-493A-98AA-338A4A2C26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566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5B9D0-4DF9-493A-98AA-338A4A2C26ED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219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B4C71EC6-210F-42DE-9C53-41977AD35B3D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276872"/>
            <a:ext cx="4320480" cy="1296144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ru-RU" sz="3600" b="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Час   общения</a:t>
            </a:r>
            <a:endParaRPr lang="ru-RU" sz="3600" b="0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0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onotype Corsiva" panose="03010101010201010101" pitchFamily="66" charset="0"/>
              </a:rPr>
              <a:t>Чухрай Евгения Валерьевна,</a:t>
            </a:r>
          </a:p>
          <a:p>
            <a:r>
              <a:rPr lang="ru-RU" sz="3600" dirty="0" smtClean="0">
                <a:latin typeface="Monotype Corsiva" panose="03010101010201010101" pitchFamily="66" charset="0"/>
              </a:rPr>
              <a:t>МКОУ СОШ №5 г. Михайловска</a:t>
            </a:r>
            <a:endParaRPr lang="ru-RU" sz="36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03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052736"/>
            <a:ext cx="8208912" cy="1224136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Georgia" panose="02040502050405020303" pitchFamily="18" charset="0"/>
              </a:rPr>
              <a:t>как правило, </a:t>
            </a:r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</a:rPr>
              <a:t>первое  </a:t>
            </a:r>
            <a:r>
              <a:rPr lang="ru-RU" dirty="0">
                <a:solidFill>
                  <a:schemeClr val="tx1"/>
                </a:solidFill>
                <a:latin typeface="Georgia" panose="02040502050405020303" pitchFamily="18" charset="0"/>
              </a:rPr>
              <a:t>впечатление часто бывает обманчиво. Ни в коем случае нельзя судить о человеке, не узнав его хорошенько. Порой хорошие качества прячутся глубоко в душе за не совсем привлекательной внешностью. </a:t>
            </a:r>
          </a:p>
        </p:txBody>
      </p:sp>
      <p:pic>
        <p:nvPicPr>
          <p:cNvPr id="7170" name="Picture 2" descr="E:\ВОСПИТАТЬ ЧЕЛОВЕКА\8606_valuev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64904"/>
            <a:ext cx="2808312" cy="363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E:\ВОСПИТАТЬ ЧЕЛОВЕКА\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84984"/>
            <a:ext cx="461427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64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4904"/>
            <a:ext cx="3465263" cy="407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E:\ЖЕНЕЧКА\КАРТИНКИ\Картинки\Женина коллекция\С телефона\image\Кошки\Котенок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365104"/>
            <a:ext cx="2759968" cy="206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:\ЖЕНЕЧКА\КАРТИНКИ\Картинки\Женина коллекция\С телефона\image\Фэнтэзи\Od_Le_Met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6624"/>
            <a:ext cx="1889569" cy="209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E:\ЖЕНЕЧКА\КАРТИНКИ\Картинки\Женина коллекция\С телефона\image\разное\f_14793726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920" y="3429000"/>
            <a:ext cx="2228622" cy="322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:\ЖЕНЕЧКА\КАРТИНКИ\Картинки\Женина коллекция\С телефона\image\лицо\0001999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394740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27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«Старый рыбак»</a:t>
            </a:r>
            <a:endParaRPr lang="ru-RU" dirty="0"/>
          </a:p>
        </p:txBody>
      </p:sp>
      <p:pic>
        <p:nvPicPr>
          <p:cNvPr id="1026" name="Picture 2" descr="C:\Users\александр\Downloads\image16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16832"/>
            <a:ext cx="4360440" cy="43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16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«Старый рыбак»</a:t>
            </a:r>
            <a:endParaRPr lang="ru-RU" dirty="0"/>
          </a:p>
        </p:txBody>
      </p:sp>
      <p:pic>
        <p:nvPicPr>
          <p:cNvPr id="2050" name="Picture 2" descr="C:\Users\александр\Downloads\a24a914c33fb9437a4eeac2095f2db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8400"/>
            <a:ext cx="9117822" cy="455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42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39752" y="980728"/>
            <a:ext cx="4680520" cy="701040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«Портрет Дориана Грея»</a:t>
            </a:r>
            <a:endParaRPr lang="ru-RU" sz="2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3529890" cy="367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65" y="2132856"/>
            <a:ext cx="2885427" cy="3839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296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332656"/>
            <a:ext cx="8136904" cy="1584176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Далеко не всегда под дорогой одеждой скрываются по - настоящему хорошие качества, которые важны для общения и дружбы. Без которых все эти дорогие вещи ничего не стоят. Например, искренность, щедрость, доброта, умение поддержать словом или делом… 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054" y="2223389"/>
            <a:ext cx="4069201" cy="4230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132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Georgia" panose="02040502050405020303" pitchFamily="18" charset="0"/>
              </a:rPr>
              <a:t>«ТАЙНАЯ ВЕЧЕРЯ»</a:t>
            </a:r>
            <a:endParaRPr lang="ru-RU" sz="28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8748464" cy="4138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961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3527421" cy="4992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42302"/>
            <a:ext cx="3596362" cy="4897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00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251520" y="1556792"/>
            <a:ext cx="8892480" cy="4968552"/>
          </a:xfrm>
        </p:spPr>
        <p:txBody>
          <a:bodyPr>
            <a:normAutofit/>
          </a:bodyPr>
          <a:lstStyle/>
          <a:p>
            <a:r>
              <a:rPr lang="ru-RU" dirty="0"/>
              <a:t> «Спустя определенное количество лет наши лица становятся нашими биографиями» (Синтия Озик, американская писательница, поэтесса).</a:t>
            </a:r>
          </a:p>
          <a:p>
            <a:r>
              <a:rPr lang="ru-RU" dirty="0"/>
              <a:t>«Оденьте даже самую некрасивую женщину в красивое платье, и она будет бессознательно стараться быть достойной его» (Леди </a:t>
            </a:r>
            <a:r>
              <a:rPr lang="ru-RU" dirty="0" err="1"/>
              <a:t>Дафф</a:t>
            </a:r>
            <a:r>
              <a:rPr lang="ru-RU" dirty="0"/>
              <a:t>-Гордон, модельер, осталась в живых после гибели «Титаника»).</a:t>
            </a:r>
          </a:p>
          <a:p>
            <a:r>
              <a:rPr lang="ru-RU" dirty="0"/>
              <a:t>«Хранимое в сердце отражается на лице» (Абазинская пословица)</a:t>
            </a:r>
          </a:p>
          <a:p>
            <a:r>
              <a:rPr lang="ru-RU" dirty="0"/>
              <a:t>«Каким тебя видят - таким ты и кажешься, каким ты кажешься – таким и считают. (Адыгская пословица)</a:t>
            </a:r>
          </a:p>
          <a:p>
            <a:r>
              <a:rPr lang="ru-RU" dirty="0"/>
              <a:t>«Всмотрись в лицо человека и отдай ему его долю» (Абхазская пословица)</a:t>
            </a:r>
          </a:p>
          <a:p>
            <a:r>
              <a:rPr lang="ru-RU" dirty="0"/>
              <a:t>По облику человека и о душе его судят. (Индонезийская пословица)</a:t>
            </a:r>
          </a:p>
          <a:p>
            <a:r>
              <a:rPr lang="ru-RU" dirty="0"/>
              <a:t>Какова еда, такова и миска, каков человек, такова и одежда (Татарская пословица)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404664"/>
            <a:ext cx="6192688" cy="792088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</a:rPr>
              <a:t>Афоризмы для первой группы</a:t>
            </a:r>
          </a:p>
        </p:txBody>
      </p:sp>
    </p:spTree>
    <p:extLst>
      <p:ext uri="{BB962C8B-B14F-4D97-AF65-F5344CB8AC3E}">
        <p14:creationId xmlns:p14="http://schemas.microsoft.com/office/powerpoint/2010/main" val="260502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23528" y="1556792"/>
            <a:ext cx="8568952" cy="4968552"/>
          </a:xfrm>
        </p:spPr>
        <p:txBody>
          <a:bodyPr/>
          <a:lstStyle/>
          <a:p>
            <a:r>
              <a:rPr lang="ru-RU" dirty="0"/>
              <a:t>«И об одежде что заботитесь? … Помните, что и Соломон во всей славе своей не одевался в пышные одежды». (Евангелие от Матфея)</a:t>
            </a:r>
          </a:p>
          <a:p>
            <a:r>
              <a:rPr lang="ru-RU" dirty="0"/>
              <a:t>«Надеюсь, люди понимают, что под волосами есть мозги, а под грудью – сердце» (Долли Партон, американская певица).</a:t>
            </a:r>
          </a:p>
          <a:p>
            <a:r>
              <a:rPr lang="ru-RU" dirty="0"/>
              <a:t> «Внешний вид человека редко отражает его сущность» (Английская пословица)</a:t>
            </a:r>
          </a:p>
          <a:p>
            <a:r>
              <a:rPr lang="ru-RU" dirty="0"/>
              <a:t>Люди выглядят по-разному из-за одежды: раздеть всех догола — и все окажутся одинаковыми (Вьетнамская пословица)</a:t>
            </a:r>
          </a:p>
          <a:p>
            <a:r>
              <a:rPr lang="ru-RU" dirty="0"/>
              <a:t>«Хорошая одежда плохого хорошим не делает» (Осетинская пословица)</a:t>
            </a:r>
          </a:p>
          <a:p>
            <a:r>
              <a:rPr lang="ru-RU" dirty="0"/>
              <a:t>«Я надеваю на себя глупое лицо и делаю то, что от меня ожидают. Сегодня я даже не расчесывалась – чтобы интервью получилось настоящим» (Кэсс Элиот, американская певица).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480720" cy="936104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Афоризмы для второй группы:</a:t>
            </a:r>
          </a:p>
        </p:txBody>
      </p:sp>
    </p:spTree>
    <p:extLst>
      <p:ext uri="{BB962C8B-B14F-4D97-AF65-F5344CB8AC3E}">
        <p14:creationId xmlns:p14="http://schemas.microsoft.com/office/powerpoint/2010/main" val="76552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ВОСПИТАТЬ ЧЕЛОВЕКА\konfety_korobka_assorti_shokolad_1600x120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258" y="1898204"/>
            <a:ext cx="5597061" cy="419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04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716016" y="1412776"/>
            <a:ext cx="4427984" cy="5184576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Georgia" panose="02040502050405020303" pitchFamily="18" charset="0"/>
              </a:rPr>
              <a:t>Нельзя </a:t>
            </a:r>
            <a:r>
              <a:rPr lang="ru-RU" sz="2800" dirty="0">
                <a:latin typeface="Georgia" panose="02040502050405020303" pitchFamily="18" charset="0"/>
              </a:rPr>
              <a:t>судить о человеке по его «одежке», не узнав его хорошенько</a:t>
            </a:r>
            <a:r>
              <a:rPr lang="ru-RU" sz="2800" dirty="0" smtClean="0">
                <a:latin typeface="Georgia" panose="02040502050405020303" pitchFamily="18" charset="0"/>
              </a:rPr>
              <a:t>. </a:t>
            </a:r>
            <a:r>
              <a:rPr lang="ru-RU" sz="2800" dirty="0">
                <a:latin typeface="Georgia" panose="02040502050405020303" pitchFamily="18" charset="0"/>
              </a:rPr>
              <a:t>Но при этом мы не должны забывать, что чтобы людям захотелось нас узнать, мы должны производить благоприятное впечатление</a:t>
            </a:r>
          </a:p>
        </p:txBody>
      </p:sp>
      <p:pic>
        <p:nvPicPr>
          <p:cNvPr id="7170" name="Picture 2" descr="E:\ЖЕНЕЧКА\КАРТИНКИ\Картинки\Женина коллекция\С телефона\image\лицо\000223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3717761" cy="480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60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r">
              <a:buFontTx/>
              <a:buChar char="-"/>
            </a:pPr>
            <a:r>
              <a:rPr lang="ru-RU" sz="2800" dirty="0" smtClean="0">
                <a:latin typeface="Georgia" panose="02040502050405020303" pitchFamily="18" charset="0"/>
              </a:rPr>
              <a:t>все, что узнал, пригодится</a:t>
            </a:r>
          </a:p>
          <a:p>
            <a:pPr marL="342900" indent="-342900" algn="r">
              <a:buFontTx/>
              <a:buChar char="-"/>
            </a:pPr>
            <a:endParaRPr lang="ru-RU" sz="2800" dirty="0" smtClean="0">
              <a:latin typeface="Georgia" panose="02040502050405020303" pitchFamily="18" charset="0"/>
            </a:endParaRPr>
          </a:p>
          <a:p>
            <a:pPr marL="342900" indent="-342900" algn="r">
              <a:buFontTx/>
              <a:buChar char="-"/>
            </a:pPr>
            <a:endParaRPr lang="ru-RU" sz="2800" dirty="0" smtClean="0">
              <a:latin typeface="Georgia" panose="02040502050405020303" pitchFamily="18" charset="0"/>
            </a:endParaRPr>
          </a:p>
          <a:p>
            <a:pPr marL="342900" indent="-342900" algn="r">
              <a:buFontTx/>
              <a:buChar char="-"/>
            </a:pPr>
            <a:r>
              <a:rPr lang="ru-RU" sz="2800" dirty="0" smtClean="0">
                <a:latin typeface="Georgia" panose="02040502050405020303" pitchFamily="18" charset="0"/>
              </a:rPr>
              <a:t>информацию переработаю</a:t>
            </a:r>
          </a:p>
          <a:p>
            <a:pPr marL="342900" indent="-342900" algn="r">
              <a:buFontTx/>
              <a:buChar char="-"/>
            </a:pPr>
            <a:endParaRPr lang="ru-RU" sz="2800" dirty="0" smtClean="0">
              <a:latin typeface="Georgia" panose="02040502050405020303" pitchFamily="18" charset="0"/>
            </a:endParaRPr>
          </a:p>
          <a:p>
            <a:pPr marL="342900" indent="-342900" algn="r">
              <a:buFontTx/>
              <a:buChar char="-"/>
            </a:pPr>
            <a:endParaRPr lang="ru-RU" sz="2800" dirty="0" smtClean="0">
              <a:latin typeface="Georgia" panose="02040502050405020303" pitchFamily="18" charset="0"/>
            </a:endParaRPr>
          </a:p>
          <a:p>
            <a:pPr marL="342900" indent="-342900" algn="r">
              <a:buFontTx/>
              <a:buChar char="-"/>
            </a:pPr>
            <a:r>
              <a:rPr lang="ru-RU" sz="2800" dirty="0">
                <a:latin typeface="Georgia" panose="02040502050405020303" pitchFamily="18" charset="0"/>
              </a:rPr>
              <a:t>з</a:t>
            </a:r>
            <a:r>
              <a:rPr lang="ru-RU" sz="2800" dirty="0" smtClean="0">
                <a:latin typeface="Georgia" panose="02040502050405020303" pitchFamily="18" charset="0"/>
              </a:rPr>
              <a:t>нания не пригодятся</a:t>
            </a:r>
            <a:endParaRPr lang="ru-RU" sz="2800" dirty="0">
              <a:latin typeface="Georgia" panose="02040502050405020303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23728" y="116632"/>
            <a:ext cx="4896544" cy="936104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Оцените свою работу</a:t>
            </a:r>
            <a:endParaRPr lang="ru-RU" sz="2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8194" name="Picture 2" descr="C:\Users\Евгения\Desktop\флешка 8гб\картинки\chtenie-eto-dyxanie-um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415" y="2943018"/>
            <a:ext cx="2160240" cy="13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Евгения\Desktop\флешка 8гб\картинки\shkolnaya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12776"/>
            <a:ext cx="1419273" cy="153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Женечка\КАРТИНКИ\газета и школа\417625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623" y="4401639"/>
            <a:ext cx="1646932" cy="234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27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1680" y="975360"/>
            <a:ext cx="5688632" cy="701040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Благодарю за Сотрудничество!</a:t>
            </a:r>
            <a:endParaRPr lang="ru-RU" sz="2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8194" name="Picture 2" descr="E:\ВОСПИТАТЬ ЧЕЛОВЕКА\konfety_korobka_assorti_shokolad_1600x120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5741077" cy="430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08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397760"/>
            <a:ext cx="4608512" cy="959232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«По одежке встречают...»</a:t>
            </a:r>
            <a:endParaRPr lang="ru-RU" sz="36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0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Чухрай Евгения Валерьевна,</a:t>
            </a:r>
          </a:p>
          <a:p>
            <a:r>
              <a:rPr lang="ru-RU" sz="3600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МКОУ СОШ №5 г. Михайловска</a:t>
            </a:r>
            <a:endParaRPr lang="ru-RU" sz="3600" dirty="0">
              <a:solidFill>
                <a:prstClr val="black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23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975360"/>
            <a:ext cx="7632848" cy="701040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КАКОЕ ВПЕЧАТЛЕНИЕ НА ВАС ПРОИЗВОДЯТ ЭТИ ЛЮДИ?</a:t>
            </a:r>
            <a:endParaRPr lang="ru-RU" sz="2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3074" name="Picture 2" descr="C:\Users\александр\Downloads\iphone360_903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2866628" cy="453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лександр\Downloads\19714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25069"/>
            <a:ext cx="324428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86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</a:rPr>
              <a:t>ИРМА ГРЕЗЕ (ПРЕКРАСНОЕ ЧУДОВИЩЕ)</a:t>
            </a:r>
            <a:endParaRPr lang="ru-RU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4098" name="Picture 2" descr="C:\Users\александр\Downloads\gre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6963015" cy="464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17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289648" cy="701040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МАТЬ ТЕРЕЗА</a:t>
            </a:r>
            <a:endParaRPr lang="ru-RU" sz="2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5122" name="Picture 2" descr="C:\Users\александр\Downloads\Хорошее-Искусство-католическая-церковь-блаженна-тереза-из-колкатты-мать-Тереза-печать-живопись-на-холсте-некоторые-вещи.jpg_350x3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51198"/>
            <a:ext cx="4060056" cy="507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73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63688" y="975360"/>
            <a:ext cx="6264696" cy="701040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«</a:t>
            </a:r>
            <a:r>
              <a:rPr lang="ru-RU" sz="2800" dirty="0">
                <a:solidFill>
                  <a:schemeClr val="tx1"/>
                </a:solidFill>
                <a:latin typeface="Georgia" panose="02040502050405020303" pitchFamily="18" charset="0"/>
              </a:rPr>
              <a:t>Встречают по одежке, а провожают по уму?» </a:t>
            </a:r>
          </a:p>
        </p:txBody>
      </p:sp>
      <p:pic>
        <p:nvPicPr>
          <p:cNvPr id="3074" name="Picture 2" descr="D:\Женечка\КАРТИНКИ\ЖЕНСКИЕ ЛИЦА\161354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348880"/>
            <a:ext cx="2352675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Женечка\КАРТИНКИ\ЖЕНСКИЕ ЛИЦА\--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97979"/>
            <a:ext cx="2795832" cy="381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Женечка\КАРТИНКИ\ЖЕНСКИЕ ЛИЦА\1675025000a4dfed285c5ea4508a3e245a9ca32ba6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91858"/>
            <a:ext cx="2581275" cy="442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13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Ситуация №1</a:t>
            </a:r>
            <a:endParaRPr lang="ru-RU" sz="2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4099" name="Picture 3" descr="E:\ВОСПИТАТЬ ЧЕЛОВЕКА\bomzh-spit-na-lavochke-0002605628-preview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60848"/>
            <a:ext cx="6696558" cy="421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30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Ситуация №2</a:t>
            </a:r>
            <a:endParaRPr lang="ru-RU" sz="2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1026" name="Picture 2" descr="G:\ВОСПИТАТЬ ЧЕЛОВЕКА\портреты\molodoi-muzhchina-lezhit-na-skameike-na-derevyannoi-0003104063-preview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725" y="2020888"/>
            <a:ext cx="6440550" cy="407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6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614</TotalTime>
  <Words>484</Words>
  <Application>Microsoft Office PowerPoint</Application>
  <PresentationFormat>Экран (4:3)</PresentationFormat>
  <Paragraphs>44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BlackTie</vt:lpstr>
      <vt:lpstr>Час   общения</vt:lpstr>
      <vt:lpstr>Презентация PowerPoint</vt:lpstr>
      <vt:lpstr>«По одежке встречают...»</vt:lpstr>
      <vt:lpstr>КАКОЕ ВПЕЧАТЛЕНИЕ НА ВАС ПРОИЗВОДЯТ ЭТИ ЛЮДИ?</vt:lpstr>
      <vt:lpstr>ИРМА ГРЕЗЕ (ПРЕКРАСНОЕ ЧУДОВИЩЕ)</vt:lpstr>
      <vt:lpstr>МАТЬ ТЕРЕЗА</vt:lpstr>
      <vt:lpstr>«Встречают по одежке, а провожают по уму?» </vt:lpstr>
      <vt:lpstr>Ситуация №1</vt:lpstr>
      <vt:lpstr>Ситуация №2</vt:lpstr>
      <vt:lpstr>как правило, первое  впечатление часто бывает обманчиво. Ни в коем случае нельзя судить о человеке, не узнав его хорошенько. Порой хорошие качества прячутся глубоко в душе за не совсем привлекательной внешностью. </vt:lpstr>
      <vt:lpstr>Презентация PowerPoint</vt:lpstr>
      <vt:lpstr>«Старый рыбак»</vt:lpstr>
      <vt:lpstr>«Старый рыбак»</vt:lpstr>
      <vt:lpstr>«Портрет Дориана Грея»</vt:lpstr>
      <vt:lpstr>Далеко не всегда под дорогой одеждой скрываются по - настоящему хорошие качества, которые важны для общения и дружбы. Без которых все эти дорогие вещи ничего не стоят. Например, искренность, щедрость, доброта, умение поддержать словом или делом…  </vt:lpstr>
      <vt:lpstr>«ТАЙНАЯ ВЕЧЕРЯ»</vt:lpstr>
      <vt:lpstr>Презентация PowerPoint</vt:lpstr>
      <vt:lpstr>Афоризмы для первой группы</vt:lpstr>
      <vt:lpstr>Афоризмы для второй группы:</vt:lpstr>
      <vt:lpstr>Презентация PowerPoint</vt:lpstr>
      <vt:lpstr>Оцените свою работу</vt:lpstr>
      <vt:lpstr>Благодарю за Сотрудничество!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 ОДЕЖКЕ ВСТРЕЧАЮТ...</dc:title>
  <dc:creator>Евгения</dc:creator>
  <cp:lastModifiedBy>александр</cp:lastModifiedBy>
  <cp:revision>23</cp:revision>
  <dcterms:created xsi:type="dcterms:W3CDTF">2014-10-31T13:48:53Z</dcterms:created>
  <dcterms:modified xsi:type="dcterms:W3CDTF">2019-09-28T09:12:56Z</dcterms:modified>
</cp:coreProperties>
</file>