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6" r:id="rId5"/>
    <p:sldId id="265" r:id="rId6"/>
    <p:sldId id="263" r:id="rId7"/>
    <p:sldId id="264" r:id="rId8"/>
    <p:sldId id="266" r:id="rId9"/>
    <p:sldId id="257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E5340-A9AA-4ED7-8F6F-9D3AD57DA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893ADF-6451-4382-A1AE-4D434C9FC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C799F4-7367-4718-8F07-AAB508E1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56299-947D-4DBA-AA51-CE5C98DF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5E851-3109-4EE5-8341-D17ECA23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1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36261-B90B-4FC2-B934-446CFC31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3EA90C-A9BC-469D-AE28-A79E377ED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DBEEB-FEA9-43E0-80A9-10B6A08D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F7E6D-44E6-4AD3-A677-408B64F9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F31E-F8F5-46B5-9A7A-E3AAB3B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2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9B6BA1-EF2C-4EA0-AA44-93AF0173E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09AD4B-5670-483A-9D53-6137EEDB7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84846-3E2A-4F8E-8880-251C461B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798A8B-35CB-46B5-A21C-BFF02170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8E3D6-DE52-4777-AA65-E7B9A455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9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1290C-688A-406E-9333-6A77C3D8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4A60B-275A-4AC5-BDAB-3C5081958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ED0734-5A14-4101-A71E-621EF023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95E02-1A7F-4955-8E5F-52E9E290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4C53C-C9C5-403B-A2DF-DFCEC866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3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0F28B-7762-4EAA-A9E9-97B4A891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A532B2-790B-4A26-A7BB-FCFD7EF71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B8FCB-0895-44C7-9577-C1654019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09ABAB-53A6-420A-8BEF-43CA7FDA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FFFFF-E53B-4779-A5F6-7B2C1240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7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92FC6-E0D6-42F0-9749-56079697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5EA98-33CF-4240-BB9D-5C6686C95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EBEE0F-E567-4A82-A8C5-4FC0C4410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894449-CC69-4B12-8B50-3304EF9A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16175-644B-4298-8617-EA70ECA9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D6989-53F1-41BE-81BA-98F7E0F3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6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3D777-EDB9-4D1B-86E1-C51EE1DC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C7C057-47AA-4BC4-9114-A431E9B8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F2A40-FDAD-4FF2-8133-B7F36D9AA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5D4433-06D0-4E24-8AF6-E1CE6E1D9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9ECDB5-E799-41F9-A257-EDAE892B2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32BFD8-A3F5-42E0-B89F-BE677E8C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141CF1-ECDD-44DE-9E61-4DFB6880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B4D688-6AE5-42B4-8264-AE65D76B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9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E7E18-6C72-40C7-8D69-C9E9B27E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C7892A-B11B-4888-8DF3-DAE48317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D3849F-CCC8-4903-A3A7-BFF98493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DA08B3-0D02-431C-8DB0-ABE2F8B0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59E8B8-167E-4116-B0A1-96680555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1D36C4-D2B6-43AE-B187-06A03EC2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67215F-2B38-4037-9FFD-0C10AF65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6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4A5EE-1D55-4004-BCAD-303ABA4C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EF0AC-CE7D-41A9-8246-DD749F11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9B4016-9435-41EA-999E-5E0E0E41F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912DB6-1F6B-4C1A-9338-2339D77F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2BE749-76FF-4D85-A9E5-22C6E96E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A83A6-3701-4264-84BC-6627ECE7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6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48E83-7239-4422-AD85-FBCBC4BA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924DD0-EFD5-48B9-BA87-66EE6F4D2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F2256C-A684-4023-B315-F1639FEC8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04E64-9D18-4B5F-BCD4-CB2CFCC4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AEA7A5-6459-4F00-9DCA-360775EF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C039C6-C581-487D-94AA-4C9BCF79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0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00979-A28E-4C1F-9A64-133A9B93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B55F3A-6247-49C1-A189-9EF90CA41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36C849-D611-4D7C-9AE6-FC0A1408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D2CB-FCD6-43DF-8DCF-83EFAEBA656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521B1-C482-4AD9-8234-74D955E5E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43CF7-806F-48E6-87D2-F6A5DAC3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0487-54A7-4799-A972-236B7B100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4E8A8-4424-4588-B26D-4BA96CC89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8D258F-9A36-404C-AB8E-08FE50D49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52450"/>
            <a:ext cx="767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2C87BE-6477-4CD4-8330-1DB308F6D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E73477-3E0F-4A11-9456-6414D1350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42" y="1858203"/>
            <a:ext cx="6988315" cy="4608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F4C13-FB8D-4F2D-AE84-8CA3D3633B79}"/>
              </a:ext>
            </a:extLst>
          </p:cNvPr>
          <p:cNvSpPr txBox="1"/>
          <p:nvPr/>
        </p:nvSpPr>
        <p:spPr>
          <a:xfrm>
            <a:off x="2900155" y="726248"/>
            <a:ext cx="6391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014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BC5E8A-B94A-4650-B901-CD9EB215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A011D-C81D-4D3D-AFD8-C2DB3D3EA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1162377"/>
            <a:ext cx="5962650" cy="44672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DF46E4-0275-4469-BDE9-39E412C7ACF3}"/>
              </a:ext>
            </a:extLst>
          </p:cNvPr>
          <p:cNvSpPr/>
          <p:nvPr/>
        </p:nvSpPr>
        <p:spPr>
          <a:xfrm>
            <a:off x="6778176" y="243512"/>
            <a:ext cx="50888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Город трудовой доблести — </a:t>
            </a:r>
          </a:p>
          <a:p>
            <a:pPr algn="ctr"/>
            <a:r>
              <a:rPr lang="ru-RU" sz="2400" b="1" dirty="0"/>
              <a:t>почётное звание Российской Федерации, установленное федеральным законом от 1 марта 2020 года, присваивается городам Российской Федерации, жители которых «внесли значительный вклад в достижение Победы в Великой Отечественной войне 1941—1945 годов, обеспечив бесперебойное производство военной и гражданской продукции на промышленных предприятиях, располагавшихся на территории города, и проявив при этом массовый трудовой героизм и самоотверженность.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5467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E697C-5899-4826-BF37-BA92E1E2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BF6859-06C8-4A48-BE89-CC9BA8BE1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3" y="702365"/>
            <a:ext cx="4929809" cy="49298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1D14D1-B5B7-4369-AC80-9E833BF9E4CA}"/>
              </a:ext>
            </a:extLst>
          </p:cNvPr>
          <p:cNvSpPr/>
          <p:nvPr/>
        </p:nvSpPr>
        <p:spPr>
          <a:xfrm>
            <a:off x="5938631" y="250567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Ветераны Ивановской области обратились к 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Президенту с просьбой, официально увековечить Иванову звание «Город трудовой доблести».</a:t>
            </a:r>
          </a:p>
        </p:txBody>
      </p:sp>
    </p:spTree>
    <p:extLst>
      <p:ext uri="{BB962C8B-B14F-4D97-AF65-F5344CB8AC3E}">
        <p14:creationId xmlns:p14="http://schemas.microsoft.com/office/powerpoint/2010/main" val="311848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5B82A6-C896-4800-BDA4-3577BE07E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97D8D-A245-4D7A-B0E6-6A5C141E8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22" y="760872"/>
            <a:ext cx="7081183" cy="366647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BDDEF4-E5F5-4F0A-80B3-3F990EC10A66}"/>
              </a:ext>
            </a:extLst>
          </p:cNvPr>
          <p:cNvSpPr/>
          <p:nvPr/>
        </p:nvSpPr>
        <p:spPr>
          <a:xfrm>
            <a:off x="954157" y="4892032"/>
            <a:ext cx="10614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июле 2020 года звание «Город трудовой доблести» было присвоено двадцати городам Российской Федерации, в том числе нашему городу.</a:t>
            </a:r>
          </a:p>
        </p:txBody>
      </p:sp>
    </p:spTree>
    <p:extLst>
      <p:ext uri="{BB962C8B-B14F-4D97-AF65-F5344CB8AC3E}">
        <p14:creationId xmlns:p14="http://schemas.microsoft.com/office/powerpoint/2010/main" val="248716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9F0BE-6461-4C98-B3FD-29836E5E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D5AA20-FA3B-4CA7-BBB9-415F17C0845A}"/>
              </a:ext>
            </a:extLst>
          </p:cNvPr>
          <p:cNvSpPr/>
          <p:nvPr/>
        </p:nvSpPr>
        <p:spPr>
          <a:xfrm>
            <a:off x="7138503" y="1166842"/>
            <a:ext cx="50490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годы Великой Отечественной войны ивановские текстильщики поставили стране около 90% общего количества ткани. </a:t>
            </a:r>
          </a:p>
          <a:p>
            <a:pPr algn="ctr"/>
            <a:r>
              <a:rPr lang="ru-RU" sz="2400" b="1" dirty="0"/>
              <a:t>На фабриках города выпускали вату, марлю, ткани для военной формы, здесь шили обмундирование и белье, маскировочные халаты. </a:t>
            </a:r>
          </a:p>
          <a:p>
            <a:pPr algn="ctr"/>
            <a:r>
              <a:rPr lang="ru-RU" sz="2400" b="1" dirty="0"/>
              <a:t>В Иванове производилась парусина для обтяжки крыльев самолетов и парашюты.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EB97EE-9BAD-4A4A-9CCA-27E27107E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1070113"/>
            <a:ext cx="6290365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16D6A1-E9D1-46E1-9E05-C0436F5FD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5795B2-8C2B-4FD0-9069-692ACB6CDB9D}"/>
              </a:ext>
            </a:extLst>
          </p:cNvPr>
          <p:cNvSpPr/>
          <p:nvPr/>
        </p:nvSpPr>
        <p:spPr>
          <a:xfrm>
            <a:off x="7120379" y="1166841"/>
            <a:ext cx="4956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круглосуточном режиме работали Ивановский швейный завод №3, меланжевый комбинат, фабрики имени С. Кирова, Н. Крупской, Ф. Дзержинского и многие другие. Около 100 миллионов метров одежных и технических тканей дали фронту только меланжисты города Иваново, которые одели свыше </a:t>
            </a:r>
          </a:p>
          <a:p>
            <a:pPr algn="ctr"/>
            <a:r>
              <a:rPr lang="ru-RU" sz="2400" b="1" dirty="0"/>
              <a:t>12 миллионов бойцов </a:t>
            </a:r>
          </a:p>
          <a:p>
            <a:pPr algn="ctr"/>
            <a:r>
              <a:rPr lang="ru-RU" sz="2400" b="1" dirty="0"/>
              <a:t>Красной Армии.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3DCBC5-AE69-4701-9DDA-78101FCCD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4" y="1764720"/>
            <a:ext cx="6657118" cy="332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813421-B635-44B8-84B6-2E341AD7F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B8423A-FB44-49E3-940B-57D726A6A879}"/>
              </a:ext>
            </a:extLst>
          </p:cNvPr>
          <p:cNvSpPr/>
          <p:nvPr/>
        </p:nvSpPr>
        <p:spPr>
          <a:xfrm>
            <a:off x="6811618" y="1351507"/>
            <a:ext cx="52093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Машиностроительные заводы перешли на выпуск корпусов снарядов, авиабомб, мин, гранат, химики производили взрывчатые вещества. Местный деревообрабатывающий завод делал снаряжение для лыжных батальонов, а в цехах авторемонтного завода приводили в порядок грузовики для армии и народного хозяйства.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C4552D-80B0-4F4A-BF35-0829AFB6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0" y="1078752"/>
            <a:ext cx="6469498" cy="47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555327-D02E-4BA8-852D-3CEB3B94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5410C5-3FC1-44ED-B3A8-7B3B6840097D}"/>
              </a:ext>
            </a:extLst>
          </p:cNvPr>
          <p:cNvSpPr/>
          <p:nvPr/>
        </p:nvSpPr>
        <p:spPr>
          <a:xfrm>
            <a:off x="7779025" y="1720840"/>
            <a:ext cx="34190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Был построен литейный цех на заводе «Ивторфмаш», на механическом заводе начала работать вторая сталеплавильная печь. </a:t>
            </a:r>
          </a:p>
          <a:p>
            <a:pPr algn="ctr"/>
            <a:r>
              <a:rPr lang="ru-RU" sz="2400" b="1" dirty="0"/>
              <a:t>Все это позволило резко поднять выпуск военной продукции.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ABD126-07AC-4124-A81B-4CE76F70A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1" y="1442877"/>
            <a:ext cx="6489898" cy="41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297D20-7554-46D5-8492-EABE6775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B09F7-9E62-4393-9109-F9A806D65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8" y="2009153"/>
            <a:ext cx="11402947" cy="36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80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283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МарикМаракеш</dc:creator>
  <cp:lastModifiedBy>МарикМаракеш</cp:lastModifiedBy>
  <cp:revision>12</cp:revision>
  <dcterms:created xsi:type="dcterms:W3CDTF">2020-08-29T10:35:56Z</dcterms:created>
  <dcterms:modified xsi:type="dcterms:W3CDTF">2020-08-30T17:33:43Z</dcterms:modified>
</cp:coreProperties>
</file>