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1" r:id="rId3"/>
    <p:sldId id="287" r:id="rId4"/>
    <p:sldId id="267" r:id="rId5"/>
    <p:sldId id="285" r:id="rId6"/>
    <p:sldId id="278" r:id="rId7"/>
    <p:sldId id="280" r:id="rId8"/>
    <p:sldId id="286" r:id="rId9"/>
    <p:sldId id="269" r:id="rId10"/>
    <p:sldId id="281" r:id="rId11"/>
    <p:sldId id="282" r:id="rId12"/>
    <p:sldId id="27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3" r:id="rId22"/>
    <p:sldId id="284" r:id="rId23"/>
    <p:sldId id="273" r:id="rId24"/>
    <p:sldId id="264" r:id="rId25"/>
    <p:sldId id="276" r:id="rId26"/>
    <p:sldId id="274" r:id="rId27"/>
    <p:sldId id="258" r:id="rId28"/>
    <p:sldId id="262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1" autoAdjust="0"/>
    <p:restoredTop sz="9466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DD07-6347-4E02-951C-04FEAC1B6C9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51B8E-7EE3-4939-B90E-D8E9879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626EF1-046B-4825-9D4E-1A7062D14299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C18642-6B15-4EA9-837B-72B9F3BE83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orpheusmusic.ru/_pu/12/65929975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orpheusmusic.ru/_pu/12/92686563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fashionstime.ru/wp-content/uploads/2013/12/07_Troinoi_1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fashionstime.ru/wp-content/uploads/2013/12/Louis15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shionstime.ru/wp-content/uploads/2013/12/26901515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fashionstime.ru/wp-content/uploads/2013/12/o.7383.jpg" TargetMode="External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shionstime.ru/wp-content/uploads/2013/12/image14692064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fashionstime.ru/wp-content/uploads/2013/12/grasse-perfum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shionstime.ru/wp-content/uploads/2013/12/perfume-bottles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fashionstime.ru/wp-content/uploads/2013/12/fleurs-lavande-grasse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pheusmusic.ru/_pu/12/0831734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30705" cy="2232248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духов в европейской моде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ФТиП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Екатерина Николаевна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orpheusmusic.ru/_pu/12/530073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365">
            <a:off x="1115616" y="1412776"/>
            <a:ext cx="3079780" cy="241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9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now\Desktop\учёба II курс\a2f419aD17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8199"/>
            <a:ext cx="7992888" cy="54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now\Desktop\учёба II курс\142123406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parfumoff.ru/images/uploads/image/article_images/istorija_sozdanija_duhov_ot_drevnosti_do_nashih_dnej/image_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528392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parfumoff.ru/images/uploads/image/article_images/istorija_sozdanija_duhov_ot_drevnosti_do_nashih_dnej/image_6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744416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8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Рим</a:t>
            </a:r>
            <a:endParaRPr lang="ru-RU" sz="4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now\Desktop\учёба II курс\oriental-woman-at-her-toilet-french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904656" cy="49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Парфюмерия Древнего Востока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Snow\Desktop\учёба II курс\ghawazeeofca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0567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now\Desktop\учёба II курс\image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57"/>
            <a:ext cx="9144000" cy="66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now\Desktop\учёба II курс\image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09625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now\Desktop\учёба II курс\127f0422a9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6004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now\Desktop\учёба II курс\95537-Obsh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908720"/>
            <a:ext cx="36103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now\Desktop\учёба II курс\34328584.3u2r6xyc1s.W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43300"/>
            <a:ext cx="3826396" cy="24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now\Desktop\учёба II курс\1047251173_4927363_12593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now\Desktop\учёба II курс\1272517844_beautiful_scent_bottles_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52487"/>
            <a:ext cx="3240359" cy="25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now\Desktop\учёба II курс\a68a595a425b19750788b35f313a8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18" y="2924944"/>
            <a:ext cx="410963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908720"/>
            <a:ext cx="6557664" cy="5149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"Духи - это невидимый, но зато незабываемый, непревзойдённый модный аксессуар. Он оповещает о появлении женщины и продолжает напоминать о ней, когда она ушла", - говорила великая Коко Шанель.</a:t>
            </a:r>
            <a:endParaRPr lang="ru-RU" sz="2800" dirty="0">
              <a:solidFill>
                <a:srgbClr val="3E3D2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28">
            <a:off x="6249260" y="2933892"/>
            <a:ext cx="217011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парфюмерия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orpheusmusic.ru/_pu/12/363541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7200800" cy="453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7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pheusmusic.ru/_pu/12/s65929975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76064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90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now\Desktop\учёба II курс\mrz1au0i9ejl7wa4c3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1728"/>
            <a:ext cx="7848872" cy="55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arfumoff.ru/images/uploads/image/article_images/istorija_sozdanija_duhov_ot_drevnosti_do_nashih_dnej/image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2088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pheusmusic.ru/_pu/12/s92686563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shionstime.ru/wp-content/uploads/2013/12/Louis15-1-248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808312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ashionstime.ru/wp-content/uploads/2013/12/o.7383-240x30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4652"/>
            <a:ext cx="294120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ashionstime.ru/wp-content/uploads/2013/12/26901515-247x30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24" y="3573016"/>
            <a:ext cx="235648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ashionstime.ru/wp-content/uploads/2013/12/07_Troinoi_1-162x300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01" y="3577564"/>
            <a:ext cx="154749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7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216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Парфюмерия в ХХ веке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http://fashionstime.ru/wp-content/uploads/2013/12/image14692064-300x27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8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563969"/>
            <a:ext cx="46805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04856" cy="510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8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shionstime.ru/wp-content/uploads/2013/12/grasse-perfume-300x19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073524" cy="189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ashionstime.ru/wp-content/uploads/2013/12/fleurs-lavande-grasse-300x198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67240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ashionstime.ru/wp-content/uploads/2013/12/perfume-bottles-300x20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073524" cy="265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3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12" y="2215807"/>
            <a:ext cx="7348988" cy="14833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024744" cy="7920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Египет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Snow\Desktop\учёба II курс\1504211204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8" y="1772816"/>
            <a:ext cx="339490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now\Desktop\учёба II курс\1414995780_perfume-egypt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767513" cy="28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263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www.parfumoff.ru/images/uploads/image/article_images/istorija_sozdanija_duhov_ot_drevnosti_do_nashih_dnej/image_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563491" cy="372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://orpheusmusic.ru/_pu/12/s08317346.jpg">
            <a:hlinkClick r:id="rId3" tgtFrame="&quot;_blank&quot;" tooltip="&quot;Нажмите, для просмотра в полном размере...&quot;"/>
          </p:cNvPr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1540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2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now\Desktop\учёба II курс\30cc6-tumblr_mak6490la01rui49a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2185"/>
            <a:ext cx="3744416" cy="49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now\Desktop\учёба II курс\Ug3VhT7Q_W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982184"/>
            <a:ext cx="3672408" cy="49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now\Desktop\учёба II курс\420295eb54bb4e74ba118a718f93cb99-5eba4f5e6af745c1ac505804a6651e7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46752" cy="54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73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now\Desktop\учёба II курс\лиз тейл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70130"/>
            <a:ext cx="4107460" cy="56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Греция</a:t>
            </a:r>
            <a:endParaRPr lang="ru-RU" sz="4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now\Desktop\учёба II курс\2-z2-89ecf471-4f75-4ec6-8eab-b90dbe858d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06489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arfumoff.ru/images/uploads/image/article_images/istorija_sozdanija_duhov_ot_drevnosti_do_nashih_dnej/image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0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501</TotalTime>
  <Words>70</Words>
  <Application>Microsoft Office PowerPoint</Application>
  <PresentationFormat>Экран (4:3)</PresentationFormat>
  <Paragraphs>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Остин</vt:lpstr>
      <vt:lpstr>История духов в европейской моде</vt:lpstr>
      <vt:lpstr>Презентация PowerPoint</vt:lpstr>
      <vt:lpstr>Древний Египет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Древняя Греция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Древний Рим</vt:lpstr>
      <vt:lpstr>Парфюмерия Древнего Востока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Европейская парфюмерия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Парфюмерия в ХХ веке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духов в европейской моде</dc:title>
  <dc:creator>Snow</dc:creator>
  <cp:lastModifiedBy>Snow</cp:lastModifiedBy>
  <cp:revision>30</cp:revision>
  <dcterms:created xsi:type="dcterms:W3CDTF">2015-10-12T14:56:40Z</dcterms:created>
  <dcterms:modified xsi:type="dcterms:W3CDTF">2015-11-24T15:00:47Z</dcterms:modified>
</cp:coreProperties>
</file>