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sldIdLst>
    <p:sldId id="256" r:id="rId4"/>
    <p:sldId id="266" r:id="rId5"/>
    <p:sldId id="267" r:id="rId6"/>
    <p:sldId id="259" r:id="rId7"/>
    <p:sldId id="257" r:id="rId8"/>
    <p:sldId id="258" r:id="rId9"/>
    <p:sldId id="261" r:id="rId10"/>
    <p:sldId id="260" r:id="rId11"/>
    <p:sldId id="262" r:id="rId12"/>
    <p:sldId id="263" r:id="rId13"/>
    <p:sldId id="265" r:id="rId14"/>
    <p:sldId id="264" r:id="rId15"/>
    <p:sldId id="269" r:id="rId16"/>
    <p:sldId id="270" r:id="rId17"/>
    <p:sldId id="268" r:id="rId18"/>
    <p:sldId id="271" r:id="rId19"/>
    <p:sldId id="273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C256E7-7C80-4331-A645-BF7ABB0CAE20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B0261C-08DA-491A-8646-DB1A51EBFB0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0000"/>
              </a:solidFill>
              <a:latin typeface="Arial Black" pitchFamily="34" charset="0"/>
            </a:rPr>
            <a:t>Методы</a:t>
          </a:r>
          <a:endParaRPr lang="ru-RU" sz="2400" b="1" dirty="0">
            <a:solidFill>
              <a:srgbClr val="FF0000"/>
            </a:solidFill>
            <a:latin typeface="Arial Black" pitchFamily="34" charset="0"/>
          </a:endParaRPr>
        </a:p>
      </dgm:t>
    </dgm:pt>
    <dgm:pt modelId="{FB573282-9CE0-48EE-9D9D-C45D70A0C5E7}" type="parTrans" cxnId="{B46B6B51-B3E6-4D0A-969F-5C4AEE6045F0}">
      <dgm:prSet/>
      <dgm:spPr/>
      <dgm:t>
        <a:bodyPr/>
        <a:lstStyle/>
        <a:p>
          <a:endParaRPr lang="ru-RU"/>
        </a:p>
      </dgm:t>
    </dgm:pt>
    <dgm:pt modelId="{370B16A0-CDA6-4008-AFA1-CDF0C2F37D9F}" type="sibTrans" cxnId="{B46B6B51-B3E6-4D0A-969F-5C4AEE6045F0}">
      <dgm:prSet/>
      <dgm:spPr/>
      <dgm:t>
        <a:bodyPr/>
        <a:lstStyle/>
        <a:p>
          <a:endParaRPr lang="ru-RU"/>
        </a:p>
      </dgm:t>
    </dgm:pt>
    <dgm:pt modelId="{6030CFCF-01E1-415D-9146-FADA52F53D6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rPr>
            <a:t>Аквариум </a:t>
          </a:r>
          <a:endParaRPr lang="ru-RU" sz="2000" b="1" dirty="0">
            <a:solidFill>
              <a:schemeClr val="accent6">
                <a:lumMod val="75000"/>
              </a:schemeClr>
            </a:solidFill>
            <a:latin typeface="Arial Black" pitchFamily="34" charset="0"/>
          </a:endParaRPr>
        </a:p>
      </dgm:t>
    </dgm:pt>
    <dgm:pt modelId="{671BD65A-6AB8-4B2C-94D9-BC8D071234C6}" type="parTrans" cxnId="{74006C11-C24B-4EC2-88D7-F90A8B4F6A39}">
      <dgm:prSet/>
      <dgm:spPr/>
      <dgm:t>
        <a:bodyPr/>
        <a:lstStyle/>
        <a:p>
          <a:endParaRPr lang="ru-RU"/>
        </a:p>
      </dgm:t>
    </dgm:pt>
    <dgm:pt modelId="{0B6B89E7-0731-43CC-9066-FB501022AFC5}" type="sibTrans" cxnId="{74006C11-C24B-4EC2-88D7-F90A8B4F6A39}">
      <dgm:prSet/>
      <dgm:spPr/>
      <dgm:t>
        <a:bodyPr/>
        <a:lstStyle/>
        <a:p>
          <a:endParaRPr lang="ru-RU"/>
        </a:p>
      </dgm:t>
    </dgm:pt>
    <dgm:pt modelId="{49F3AA2C-E560-4A29-9321-39C57E7C624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rPr>
            <a:t>Карусель</a:t>
          </a:r>
          <a:r>
            <a:rPr lang="ru-RU" sz="24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rPr>
            <a:t> </a:t>
          </a:r>
          <a:endParaRPr lang="ru-RU" sz="2400" dirty="0">
            <a:solidFill>
              <a:schemeClr val="accent6">
                <a:lumMod val="75000"/>
              </a:schemeClr>
            </a:solidFill>
            <a:latin typeface="Arial Black" pitchFamily="34" charset="0"/>
          </a:endParaRPr>
        </a:p>
      </dgm:t>
    </dgm:pt>
    <dgm:pt modelId="{39A81B8F-C1E4-4B55-A51B-A9B3A260CACB}" type="parTrans" cxnId="{B05498FE-7B3B-4926-BD53-9AE9787F7A3D}">
      <dgm:prSet/>
      <dgm:spPr/>
      <dgm:t>
        <a:bodyPr/>
        <a:lstStyle/>
        <a:p>
          <a:endParaRPr lang="ru-RU"/>
        </a:p>
      </dgm:t>
    </dgm:pt>
    <dgm:pt modelId="{E269225F-AAE0-48F9-8CF5-140625B34FA8}" type="sibTrans" cxnId="{B05498FE-7B3B-4926-BD53-9AE9787F7A3D}">
      <dgm:prSet/>
      <dgm:spPr/>
      <dgm:t>
        <a:bodyPr/>
        <a:lstStyle/>
        <a:p>
          <a:endParaRPr lang="ru-RU"/>
        </a:p>
      </dgm:t>
    </dgm:pt>
    <dgm:pt modelId="{1E659965-DFF6-4AA4-A89E-3F8F53620C5F}">
      <dgm:prSet phldrT="[Текст]" custT="1"/>
      <dgm:spPr/>
      <dgm:t>
        <a:bodyPr/>
        <a:lstStyle/>
        <a:p>
          <a:r>
            <a:rPr lang="ru-RU" sz="2000" dirty="0" err="1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rPr>
            <a:t>Синквейн</a:t>
          </a:r>
          <a:endParaRPr lang="ru-RU" sz="2000" dirty="0">
            <a:solidFill>
              <a:schemeClr val="accent6">
                <a:lumMod val="75000"/>
              </a:schemeClr>
            </a:solidFill>
            <a:latin typeface="Arial Black" pitchFamily="34" charset="0"/>
          </a:endParaRPr>
        </a:p>
      </dgm:t>
    </dgm:pt>
    <dgm:pt modelId="{0797EC6B-5F7B-4C50-B56F-40936E441A6D}" type="parTrans" cxnId="{6EE5C553-D362-4BDF-A616-D7A161D17ACD}">
      <dgm:prSet/>
      <dgm:spPr/>
      <dgm:t>
        <a:bodyPr/>
        <a:lstStyle/>
        <a:p>
          <a:endParaRPr lang="ru-RU"/>
        </a:p>
      </dgm:t>
    </dgm:pt>
    <dgm:pt modelId="{191D86A4-295F-49D4-8E49-9F7BEB96EF2E}" type="sibTrans" cxnId="{6EE5C553-D362-4BDF-A616-D7A161D17ACD}">
      <dgm:prSet/>
      <dgm:spPr/>
      <dgm:t>
        <a:bodyPr/>
        <a:lstStyle/>
        <a:p>
          <a:endParaRPr lang="ru-RU"/>
        </a:p>
      </dgm:t>
    </dgm:pt>
    <dgm:pt modelId="{B7F65850-368C-4CEE-9B0B-130FB32DD1EF}">
      <dgm:prSet phldrT="[Текст]" custT="1"/>
      <dgm:spPr/>
      <dgm:t>
        <a:bodyPr/>
        <a:lstStyle/>
        <a:p>
          <a:r>
            <a:rPr lang="en-US" sz="2000" b="1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rPr>
            <a:t>Fishbone</a:t>
          </a:r>
          <a:endParaRPr lang="ru-RU" sz="2000" b="1" dirty="0">
            <a:solidFill>
              <a:schemeClr val="accent6">
                <a:lumMod val="75000"/>
              </a:schemeClr>
            </a:solidFill>
            <a:latin typeface="Arial Black" pitchFamily="34" charset="0"/>
          </a:endParaRPr>
        </a:p>
      </dgm:t>
    </dgm:pt>
    <dgm:pt modelId="{BC4EFF82-F771-483D-A336-AB9CA119959C}" type="parTrans" cxnId="{5FBEF651-C1DF-43C6-894D-A7339777631F}">
      <dgm:prSet/>
      <dgm:spPr/>
      <dgm:t>
        <a:bodyPr/>
        <a:lstStyle/>
        <a:p>
          <a:endParaRPr lang="ru-RU"/>
        </a:p>
      </dgm:t>
    </dgm:pt>
    <dgm:pt modelId="{04E55487-4DE4-49EF-A587-2A302E5CE58F}" type="sibTrans" cxnId="{5FBEF651-C1DF-43C6-894D-A7339777631F}">
      <dgm:prSet/>
      <dgm:spPr/>
      <dgm:t>
        <a:bodyPr/>
        <a:lstStyle/>
        <a:p>
          <a:endParaRPr lang="ru-RU"/>
        </a:p>
      </dgm:t>
    </dgm:pt>
    <dgm:pt modelId="{B05F3A95-28A1-4CEA-B122-E9F1E86E1CD3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rPr>
            <a:t>Кластер</a:t>
          </a:r>
          <a:endParaRPr lang="ru-RU" sz="2000" b="1" dirty="0">
            <a:solidFill>
              <a:schemeClr val="accent6">
                <a:lumMod val="75000"/>
              </a:schemeClr>
            </a:solidFill>
            <a:latin typeface="Arial Black" pitchFamily="34" charset="0"/>
          </a:endParaRPr>
        </a:p>
      </dgm:t>
    </dgm:pt>
    <dgm:pt modelId="{98D0FB5C-F897-4E33-A95A-2C43BEF56971}" type="parTrans" cxnId="{4100E925-D166-411F-BC01-A18E4777761C}">
      <dgm:prSet/>
      <dgm:spPr/>
      <dgm:t>
        <a:bodyPr/>
        <a:lstStyle/>
        <a:p>
          <a:endParaRPr lang="ru-RU"/>
        </a:p>
      </dgm:t>
    </dgm:pt>
    <dgm:pt modelId="{A828C932-350D-49D5-A866-E35B0BC64977}" type="sibTrans" cxnId="{4100E925-D166-411F-BC01-A18E4777761C}">
      <dgm:prSet/>
      <dgm:spPr/>
      <dgm:t>
        <a:bodyPr/>
        <a:lstStyle/>
        <a:p>
          <a:endParaRPr lang="ru-RU"/>
        </a:p>
      </dgm:t>
    </dgm:pt>
    <dgm:pt modelId="{4684970C-983E-4E6D-BCDF-37758DA90B58}">
      <dgm:prSet custT="1"/>
      <dgm:spPr/>
      <dgm:t>
        <a:bodyPr/>
        <a:lstStyle/>
        <a:p>
          <a:r>
            <a:rPr lang="ru-RU" sz="20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rPr>
            <a:t>Мозговой штурм</a:t>
          </a:r>
          <a:endParaRPr lang="ru-RU" sz="2000" dirty="0">
            <a:solidFill>
              <a:schemeClr val="accent6">
                <a:lumMod val="75000"/>
              </a:schemeClr>
            </a:solidFill>
            <a:latin typeface="Arial Black" pitchFamily="34" charset="0"/>
          </a:endParaRPr>
        </a:p>
      </dgm:t>
    </dgm:pt>
    <dgm:pt modelId="{951E6471-078A-42BC-9369-57BB7D17A6EB}" type="parTrans" cxnId="{E4086F7B-12CF-45CD-99AB-B8A3859596C3}">
      <dgm:prSet/>
      <dgm:spPr/>
      <dgm:t>
        <a:bodyPr/>
        <a:lstStyle/>
        <a:p>
          <a:endParaRPr lang="ru-RU"/>
        </a:p>
      </dgm:t>
    </dgm:pt>
    <dgm:pt modelId="{91D03894-521B-470A-8FBC-A7394C7F8173}" type="sibTrans" cxnId="{E4086F7B-12CF-45CD-99AB-B8A3859596C3}">
      <dgm:prSet/>
      <dgm:spPr/>
      <dgm:t>
        <a:bodyPr/>
        <a:lstStyle/>
        <a:p>
          <a:endParaRPr lang="ru-RU"/>
        </a:p>
      </dgm:t>
    </dgm:pt>
    <dgm:pt modelId="{A3A72E9C-8A22-4968-A64D-37134D67752E}">
      <dgm:prSet custT="1"/>
      <dgm:spPr/>
      <dgm:t>
        <a:bodyPr/>
        <a:lstStyle/>
        <a:p>
          <a:r>
            <a:rPr lang="ru-RU" sz="1800" b="1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  <a:cs typeface="Times New Roman" pitchFamily="18" charset="0"/>
            </a:rPr>
            <a:t>Упражнения - </a:t>
          </a:r>
          <a:r>
            <a:rPr lang="ru-RU" sz="2000" b="1" dirty="0" err="1" smtClean="0">
              <a:solidFill>
                <a:schemeClr val="accent6">
                  <a:lumMod val="75000"/>
                </a:schemeClr>
              </a:solidFill>
              <a:latin typeface="Arial Black" pitchFamily="34" charset="0"/>
              <a:cs typeface="Times New Roman" pitchFamily="18" charset="0"/>
            </a:rPr>
            <a:t>энергизаторы</a:t>
          </a:r>
          <a:r>
            <a:rPr lang="ru-RU" sz="2000" b="1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  <a:cs typeface="Times New Roman" pitchFamily="18" charset="0"/>
            </a:rPr>
            <a:t> </a:t>
          </a:r>
          <a:endParaRPr lang="ru-RU" sz="2000" dirty="0">
            <a:solidFill>
              <a:schemeClr val="accent6">
                <a:lumMod val="75000"/>
              </a:schemeClr>
            </a:solidFill>
            <a:latin typeface="Arial Black" pitchFamily="34" charset="0"/>
          </a:endParaRPr>
        </a:p>
      </dgm:t>
    </dgm:pt>
    <dgm:pt modelId="{4E77EFBD-563E-4B14-87F2-00612387A53E}" type="parTrans" cxnId="{D2D39681-9F37-41C9-BC4A-5E037F7DAE0D}">
      <dgm:prSet/>
      <dgm:spPr/>
      <dgm:t>
        <a:bodyPr/>
        <a:lstStyle/>
        <a:p>
          <a:endParaRPr lang="ru-RU"/>
        </a:p>
      </dgm:t>
    </dgm:pt>
    <dgm:pt modelId="{EBC21875-3FD7-4479-AC39-436682402D4D}" type="sibTrans" cxnId="{D2D39681-9F37-41C9-BC4A-5E037F7DAE0D}">
      <dgm:prSet/>
      <dgm:spPr/>
      <dgm:t>
        <a:bodyPr/>
        <a:lstStyle/>
        <a:p>
          <a:endParaRPr lang="ru-RU"/>
        </a:p>
      </dgm:t>
    </dgm:pt>
    <dgm:pt modelId="{7DFEC444-C3CA-4BED-A157-DE69B146FD75}" type="pres">
      <dgm:prSet presAssocID="{1FC256E7-7C80-4331-A645-BF7ABB0CAE2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B6184E-54D0-46E4-B6D7-0F74134A0417}" type="pres">
      <dgm:prSet presAssocID="{2FB0261C-08DA-491A-8646-DB1A51EBFB00}" presName="centerShape" presStyleLbl="node0" presStyleIdx="0" presStyleCnt="1" custScaleX="158674" custScaleY="133553"/>
      <dgm:spPr/>
      <dgm:t>
        <a:bodyPr/>
        <a:lstStyle/>
        <a:p>
          <a:endParaRPr lang="ru-RU"/>
        </a:p>
      </dgm:t>
    </dgm:pt>
    <dgm:pt modelId="{24C7255B-771F-4381-A9A4-82CA0EA01443}" type="pres">
      <dgm:prSet presAssocID="{671BD65A-6AB8-4B2C-94D9-BC8D071234C6}" presName="Name9" presStyleLbl="parChTrans1D2" presStyleIdx="0" presStyleCnt="7"/>
      <dgm:spPr/>
      <dgm:t>
        <a:bodyPr/>
        <a:lstStyle/>
        <a:p>
          <a:endParaRPr lang="ru-RU"/>
        </a:p>
      </dgm:t>
    </dgm:pt>
    <dgm:pt modelId="{E488ADAF-F3F4-4D8B-BFBF-81872E35717A}" type="pres">
      <dgm:prSet presAssocID="{671BD65A-6AB8-4B2C-94D9-BC8D071234C6}" presName="connTx" presStyleLbl="parChTrans1D2" presStyleIdx="0" presStyleCnt="7"/>
      <dgm:spPr/>
      <dgm:t>
        <a:bodyPr/>
        <a:lstStyle/>
        <a:p>
          <a:endParaRPr lang="ru-RU"/>
        </a:p>
      </dgm:t>
    </dgm:pt>
    <dgm:pt modelId="{CFA2EED4-989D-4A41-9452-36B52D748E88}" type="pres">
      <dgm:prSet presAssocID="{6030CFCF-01E1-415D-9146-FADA52F53D6A}" presName="node" presStyleLbl="node1" presStyleIdx="0" presStyleCnt="7" custScaleX="147262" custScaleY="111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6EDA16-A934-4DED-9014-5383E9049B8E}" type="pres">
      <dgm:prSet presAssocID="{39A81B8F-C1E4-4B55-A51B-A9B3A260CACB}" presName="Name9" presStyleLbl="parChTrans1D2" presStyleIdx="1" presStyleCnt="7"/>
      <dgm:spPr/>
      <dgm:t>
        <a:bodyPr/>
        <a:lstStyle/>
        <a:p>
          <a:endParaRPr lang="ru-RU"/>
        </a:p>
      </dgm:t>
    </dgm:pt>
    <dgm:pt modelId="{777FCED2-E93B-4323-A1F4-3526D1E651D4}" type="pres">
      <dgm:prSet presAssocID="{39A81B8F-C1E4-4B55-A51B-A9B3A260CACB}" presName="connTx" presStyleLbl="parChTrans1D2" presStyleIdx="1" presStyleCnt="7"/>
      <dgm:spPr/>
      <dgm:t>
        <a:bodyPr/>
        <a:lstStyle/>
        <a:p>
          <a:endParaRPr lang="ru-RU"/>
        </a:p>
      </dgm:t>
    </dgm:pt>
    <dgm:pt modelId="{2A2A3D2F-FB48-4D96-BE35-7FD09079AE76}" type="pres">
      <dgm:prSet presAssocID="{49F3AA2C-E560-4A29-9321-39C57E7C6247}" presName="node" presStyleLbl="node1" presStyleIdx="1" presStyleCnt="7" custScaleX="142459" custScaleY="113741" custRadScaleRad="123220" custRadScaleInc="3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12F9E-7504-4C27-85F2-1B75E67D78D4}" type="pres">
      <dgm:prSet presAssocID="{0797EC6B-5F7B-4C50-B56F-40936E441A6D}" presName="Name9" presStyleLbl="parChTrans1D2" presStyleIdx="2" presStyleCnt="7"/>
      <dgm:spPr/>
      <dgm:t>
        <a:bodyPr/>
        <a:lstStyle/>
        <a:p>
          <a:endParaRPr lang="ru-RU"/>
        </a:p>
      </dgm:t>
    </dgm:pt>
    <dgm:pt modelId="{9EBAFA32-A25A-427A-93A4-45F417DD30B4}" type="pres">
      <dgm:prSet presAssocID="{0797EC6B-5F7B-4C50-B56F-40936E441A6D}" presName="connTx" presStyleLbl="parChTrans1D2" presStyleIdx="2" presStyleCnt="7"/>
      <dgm:spPr/>
      <dgm:t>
        <a:bodyPr/>
        <a:lstStyle/>
        <a:p>
          <a:endParaRPr lang="ru-RU"/>
        </a:p>
      </dgm:t>
    </dgm:pt>
    <dgm:pt modelId="{5013A64B-4E55-4D07-B9D2-7BC0BCA6E15E}" type="pres">
      <dgm:prSet presAssocID="{1E659965-DFF6-4AA4-A89E-3F8F53620C5F}" presName="node" presStyleLbl="node1" presStyleIdx="2" presStyleCnt="7" custScaleX="165676" custScaleY="132738" custRadScaleRad="119398" custRadScaleInc="-33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74DE0D-D13D-4C77-873B-60EAD6512F22}" type="pres">
      <dgm:prSet presAssocID="{BC4EFF82-F771-483D-A336-AB9CA119959C}" presName="Name9" presStyleLbl="parChTrans1D2" presStyleIdx="3" presStyleCnt="7"/>
      <dgm:spPr/>
      <dgm:t>
        <a:bodyPr/>
        <a:lstStyle/>
        <a:p>
          <a:endParaRPr lang="ru-RU"/>
        </a:p>
      </dgm:t>
    </dgm:pt>
    <dgm:pt modelId="{4E3C4BC4-E937-4397-A935-AABE40869083}" type="pres">
      <dgm:prSet presAssocID="{BC4EFF82-F771-483D-A336-AB9CA119959C}" presName="connTx" presStyleLbl="parChTrans1D2" presStyleIdx="3" presStyleCnt="7"/>
      <dgm:spPr/>
      <dgm:t>
        <a:bodyPr/>
        <a:lstStyle/>
        <a:p>
          <a:endParaRPr lang="ru-RU"/>
        </a:p>
      </dgm:t>
    </dgm:pt>
    <dgm:pt modelId="{095643D7-C2ED-432D-A577-F73EA5184AA4}" type="pres">
      <dgm:prSet presAssocID="{B7F65850-368C-4CEE-9B0B-130FB32DD1EF}" presName="node" presStyleLbl="node1" presStyleIdx="3" presStyleCnt="7" custScaleX="142354" custScaleY="115984" custRadScaleRad="101694" custRadScaleInc="-28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ED755-EC64-4D64-BDE3-961DFDE37673}" type="pres">
      <dgm:prSet presAssocID="{951E6471-078A-42BC-9369-57BB7D17A6EB}" presName="Name9" presStyleLbl="parChTrans1D2" presStyleIdx="4" presStyleCnt="7"/>
      <dgm:spPr/>
      <dgm:t>
        <a:bodyPr/>
        <a:lstStyle/>
        <a:p>
          <a:endParaRPr lang="ru-RU"/>
        </a:p>
      </dgm:t>
    </dgm:pt>
    <dgm:pt modelId="{902CF1AD-579A-4E36-B7A9-44BA0D6D0835}" type="pres">
      <dgm:prSet presAssocID="{951E6471-078A-42BC-9369-57BB7D17A6EB}" presName="connTx" presStyleLbl="parChTrans1D2" presStyleIdx="4" presStyleCnt="7"/>
      <dgm:spPr/>
      <dgm:t>
        <a:bodyPr/>
        <a:lstStyle/>
        <a:p>
          <a:endParaRPr lang="ru-RU"/>
        </a:p>
      </dgm:t>
    </dgm:pt>
    <dgm:pt modelId="{51937407-3287-4CE2-9826-9ED6C9045312}" type="pres">
      <dgm:prSet presAssocID="{4684970C-983E-4E6D-BCDF-37758DA90B58}" presName="node" presStyleLbl="node1" presStyleIdx="4" presStyleCnt="7" custScaleX="144263" custScaleY="107641" custRadScaleRad="99944" custRadScaleInc="5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209CE-31B7-4C3A-90E7-B17E5A8060CC}" type="pres">
      <dgm:prSet presAssocID="{4E77EFBD-563E-4B14-87F2-00612387A53E}" presName="Name9" presStyleLbl="parChTrans1D2" presStyleIdx="5" presStyleCnt="7"/>
      <dgm:spPr/>
      <dgm:t>
        <a:bodyPr/>
        <a:lstStyle/>
        <a:p>
          <a:endParaRPr lang="ru-RU"/>
        </a:p>
      </dgm:t>
    </dgm:pt>
    <dgm:pt modelId="{ABD8578E-C33D-46E1-AD39-07927EF8A1C8}" type="pres">
      <dgm:prSet presAssocID="{4E77EFBD-563E-4B14-87F2-00612387A53E}" presName="connTx" presStyleLbl="parChTrans1D2" presStyleIdx="5" presStyleCnt="7"/>
      <dgm:spPr/>
      <dgm:t>
        <a:bodyPr/>
        <a:lstStyle/>
        <a:p>
          <a:endParaRPr lang="ru-RU"/>
        </a:p>
      </dgm:t>
    </dgm:pt>
    <dgm:pt modelId="{474DC7CD-4463-4CE7-8A3B-BEA282148F6A}" type="pres">
      <dgm:prSet presAssocID="{A3A72E9C-8A22-4968-A64D-37134D67752E}" presName="node" presStyleLbl="node1" presStyleIdx="5" presStyleCnt="7" custScaleX="169553" custScaleY="122125" custRadScaleRad="113892" custRadScaleInc="13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37F424-22CB-4FB4-B264-DB8A31711613}" type="pres">
      <dgm:prSet presAssocID="{98D0FB5C-F897-4E33-A95A-2C43BEF56971}" presName="Name9" presStyleLbl="parChTrans1D2" presStyleIdx="6" presStyleCnt="7"/>
      <dgm:spPr/>
      <dgm:t>
        <a:bodyPr/>
        <a:lstStyle/>
        <a:p>
          <a:endParaRPr lang="ru-RU"/>
        </a:p>
      </dgm:t>
    </dgm:pt>
    <dgm:pt modelId="{21BE72A7-FF17-4147-B4B3-4D1BC51001CB}" type="pres">
      <dgm:prSet presAssocID="{98D0FB5C-F897-4E33-A95A-2C43BEF56971}" presName="connTx" presStyleLbl="parChTrans1D2" presStyleIdx="6" presStyleCnt="7"/>
      <dgm:spPr/>
      <dgm:t>
        <a:bodyPr/>
        <a:lstStyle/>
        <a:p>
          <a:endParaRPr lang="ru-RU"/>
        </a:p>
      </dgm:t>
    </dgm:pt>
    <dgm:pt modelId="{6D0A2911-A055-48C9-86A0-55929B4CCEAC}" type="pres">
      <dgm:prSet presAssocID="{B05F3A95-28A1-4CEA-B122-E9F1E86E1CD3}" presName="node" presStyleLbl="node1" presStyleIdx="6" presStyleCnt="7" custScaleX="165674" custScaleY="119909" custRadScaleRad="119693" custRadScaleInc="-239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3C1271-8009-4402-B2F1-DF6EE2E90C4B}" type="presOf" srcId="{951E6471-078A-42BC-9369-57BB7D17A6EB}" destId="{902CF1AD-579A-4E36-B7A9-44BA0D6D0835}" srcOrd="1" destOrd="0" presId="urn:microsoft.com/office/officeart/2005/8/layout/radial1"/>
    <dgm:cxn modelId="{D2D39681-9F37-41C9-BC4A-5E037F7DAE0D}" srcId="{2FB0261C-08DA-491A-8646-DB1A51EBFB00}" destId="{A3A72E9C-8A22-4968-A64D-37134D67752E}" srcOrd="5" destOrd="0" parTransId="{4E77EFBD-563E-4B14-87F2-00612387A53E}" sibTransId="{EBC21875-3FD7-4479-AC39-436682402D4D}"/>
    <dgm:cxn modelId="{B983187C-DC86-436D-8815-A4EC41FB6E5A}" type="presOf" srcId="{98D0FB5C-F897-4E33-A95A-2C43BEF56971}" destId="{8537F424-22CB-4FB4-B264-DB8A31711613}" srcOrd="0" destOrd="0" presId="urn:microsoft.com/office/officeart/2005/8/layout/radial1"/>
    <dgm:cxn modelId="{C340D727-1DA7-4EFB-AABE-AB0DA03297FC}" type="presOf" srcId="{4E77EFBD-563E-4B14-87F2-00612387A53E}" destId="{BA2209CE-31B7-4C3A-90E7-B17E5A8060CC}" srcOrd="0" destOrd="0" presId="urn:microsoft.com/office/officeart/2005/8/layout/radial1"/>
    <dgm:cxn modelId="{A1F80771-E714-4689-BC80-A4BBCA7DD19C}" type="presOf" srcId="{2FB0261C-08DA-491A-8646-DB1A51EBFB00}" destId="{18B6184E-54D0-46E4-B6D7-0F74134A0417}" srcOrd="0" destOrd="0" presId="urn:microsoft.com/office/officeart/2005/8/layout/radial1"/>
    <dgm:cxn modelId="{4100E925-D166-411F-BC01-A18E4777761C}" srcId="{2FB0261C-08DA-491A-8646-DB1A51EBFB00}" destId="{B05F3A95-28A1-4CEA-B122-E9F1E86E1CD3}" srcOrd="6" destOrd="0" parTransId="{98D0FB5C-F897-4E33-A95A-2C43BEF56971}" sibTransId="{A828C932-350D-49D5-A866-E35B0BC64977}"/>
    <dgm:cxn modelId="{E4086F7B-12CF-45CD-99AB-B8A3859596C3}" srcId="{2FB0261C-08DA-491A-8646-DB1A51EBFB00}" destId="{4684970C-983E-4E6D-BCDF-37758DA90B58}" srcOrd="4" destOrd="0" parTransId="{951E6471-078A-42BC-9369-57BB7D17A6EB}" sibTransId="{91D03894-521B-470A-8FBC-A7394C7F8173}"/>
    <dgm:cxn modelId="{8AA59795-0950-473A-8B0D-1617E453A9A8}" type="presOf" srcId="{951E6471-078A-42BC-9369-57BB7D17A6EB}" destId="{EA8ED755-EC64-4D64-BDE3-961DFDE37673}" srcOrd="0" destOrd="0" presId="urn:microsoft.com/office/officeart/2005/8/layout/radial1"/>
    <dgm:cxn modelId="{5FBEF651-C1DF-43C6-894D-A7339777631F}" srcId="{2FB0261C-08DA-491A-8646-DB1A51EBFB00}" destId="{B7F65850-368C-4CEE-9B0B-130FB32DD1EF}" srcOrd="3" destOrd="0" parTransId="{BC4EFF82-F771-483D-A336-AB9CA119959C}" sibTransId="{04E55487-4DE4-49EF-A587-2A302E5CE58F}"/>
    <dgm:cxn modelId="{07B41A73-B457-4CA5-B013-B0E6062CF558}" type="presOf" srcId="{A3A72E9C-8A22-4968-A64D-37134D67752E}" destId="{474DC7CD-4463-4CE7-8A3B-BEA282148F6A}" srcOrd="0" destOrd="0" presId="urn:microsoft.com/office/officeart/2005/8/layout/radial1"/>
    <dgm:cxn modelId="{8CB5742D-C1C9-4061-9609-4422E555A1EC}" type="presOf" srcId="{4E77EFBD-563E-4B14-87F2-00612387A53E}" destId="{ABD8578E-C33D-46E1-AD39-07927EF8A1C8}" srcOrd="1" destOrd="0" presId="urn:microsoft.com/office/officeart/2005/8/layout/radial1"/>
    <dgm:cxn modelId="{2A0B458D-435C-4742-BEFA-765D0AA38892}" type="presOf" srcId="{4684970C-983E-4E6D-BCDF-37758DA90B58}" destId="{51937407-3287-4CE2-9826-9ED6C9045312}" srcOrd="0" destOrd="0" presId="urn:microsoft.com/office/officeart/2005/8/layout/radial1"/>
    <dgm:cxn modelId="{8FDA86B7-BDA6-43AC-88B0-E72EAFAA6A6A}" type="presOf" srcId="{BC4EFF82-F771-483D-A336-AB9CA119959C}" destId="{6674DE0D-D13D-4C77-873B-60EAD6512F22}" srcOrd="0" destOrd="0" presId="urn:microsoft.com/office/officeart/2005/8/layout/radial1"/>
    <dgm:cxn modelId="{F2FF9859-A055-4D15-AD61-892D49A529BE}" type="presOf" srcId="{0797EC6B-5F7B-4C50-B56F-40936E441A6D}" destId="{00612F9E-7504-4C27-85F2-1B75E67D78D4}" srcOrd="0" destOrd="0" presId="urn:microsoft.com/office/officeart/2005/8/layout/radial1"/>
    <dgm:cxn modelId="{0E177A6C-AEAD-479B-9382-5DC1718118FE}" type="presOf" srcId="{1E659965-DFF6-4AA4-A89E-3F8F53620C5F}" destId="{5013A64B-4E55-4D07-B9D2-7BC0BCA6E15E}" srcOrd="0" destOrd="0" presId="urn:microsoft.com/office/officeart/2005/8/layout/radial1"/>
    <dgm:cxn modelId="{DC2DBA30-555E-47C6-884F-F4AC6F1D4E1F}" type="presOf" srcId="{6030CFCF-01E1-415D-9146-FADA52F53D6A}" destId="{CFA2EED4-989D-4A41-9452-36B52D748E88}" srcOrd="0" destOrd="0" presId="urn:microsoft.com/office/officeart/2005/8/layout/radial1"/>
    <dgm:cxn modelId="{EF1B9B80-2140-4E1E-86A5-51F1C1451767}" type="presOf" srcId="{B7F65850-368C-4CEE-9B0B-130FB32DD1EF}" destId="{095643D7-C2ED-432D-A577-F73EA5184AA4}" srcOrd="0" destOrd="0" presId="urn:microsoft.com/office/officeart/2005/8/layout/radial1"/>
    <dgm:cxn modelId="{6A15F675-B5FD-43A2-8BD6-7808AFF8D83C}" type="presOf" srcId="{39A81B8F-C1E4-4B55-A51B-A9B3A260CACB}" destId="{777FCED2-E93B-4323-A1F4-3526D1E651D4}" srcOrd="1" destOrd="0" presId="urn:microsoft.com/office/officeart/2005/8/layout/radial1"/>
    <dgm:cxn modelId="{50824169-4BFE-4FB1-A604-02399F0A2DD5}" type="presOf" srcId="{671BD65A-6AB8-4B2C-94D9-BC8D071234C6}" destId="{24C7255B-771F-4381-A9A4-82CA0EA01443}" srcOrd="0" destOrd="0" presId="urn:microsoft.com/office/officeart/2005/8/layout/radial1"/>
    <dgm:cxn modelId="{74F1D0C9-58BA-4320-B703-6FEF650D2487}" type="presOf" srcId="{BC4EFF82-F771-483D-A336-AB9CA119959C}" destId="{4E3C4BC4-E937-4397-A935-AABE40869083}" srcOrd="1" destOrd="0" presId="urn:microsoft.com/office/officeart/2005/8/layout/radial1"/>
    <dgm:cxn modelId="{D54350AD-F44F-4590-B4AF-B192D0700DB2}" type="presOf" srcId="{671BD65A-6AB8-4B2C-94D9-BC8D071234C6}" destId="{E488ADAF-F3F4-4D8B-BFBF-81872E35717A}" srcOrd="1" destOrd="0" presId="urn:microsoft.com/office/officeart/2005/8/layout/radial1"/>
    <dgm:cxn modelId="{74006C11-C24B-4EC2-88D7-F90A8B4F6A39}" srcId="{2FB0261C-08DA-491A-8646-DB1A51EBFB00}" destId="{6030CFCF-01E1-415D-9146-FADA52F53D6A}" srcOrd="0" destOrd="0" parTransId="{671BD65A-6AB8-4B2C-94D9-BC8D071234C6}" sibTransId="{0B6B89E7-0731-43CC-9066-FB501022AFC5}"/>
    <dgm:cxn modelId="{B05498FE-7B3B-4926-BD53-9AE9787F7A3D}" srcId="{2FB0261C-08DA-491A-8646-DB1A51EBFB00}" destId="{49F3AA2C-E560-4A29-9321-39C57E7C6247}" srcOrd="1" destOrd="0" parTransId="{39A81B8F-C1E4-4B55-A51B-A9B3A260CACB}" sibTransId="{E269225F-AAE0-48F9-8CF5-140625B34FA8}"/>
    <dgm:cxn modelId="{427D9479-1884-428A-8B7F-3972D7B1B8A4}" type="presOf" srcId="{0797EC6B-5F7B-4C50-B56F-40936E441A6D}" destId="{9EBAFA32-A25A-427A-93A4-45F417DD30B4}" srcOrd="1" destOrd="0" presId="urn:microsoft.com/office/officeart/2005/8/layout/radial1"/>
    <dgm:cxn modelId="{2A044341-45BF-40FE-A479-008723C2A396}" type="presOf" srcId="{49F3AA2C-E560-4A29-9321-39C57E7C6247}" destId="{2A2A3D2F-FB48-4D96-BE35-7FD09079AE76}" srcOrd="0" destOrd="0" presId="urn:microsoft.com/office/officeart/2005/8/layout/radial1"/>
    <dgm:cxn modelId="{B46B6B51-B3E6-4D0A-969F-5C4AEE6045F0}" srcId="{1FC256E7-7C80-4331-A645-BF7ABB0CAE20}" destId="{2FB0261C-08DA-491A-8646-DB1A51EBFB00}" srcOrd="0" destOrd="0" parTransId="{FB573282-9CE0-48EE-9D9D-C45D70A0C5E7}" sibTransId="{370B16A0-CDA6-4008-AFA1-CDF0C2F37D9F}"/>
    <dgm:cxn modelId="{9FC65302-9B3E-4AB0-9365-307E329E8939}" type="presOf" srcId="{B05F3A95-28A1-4CEA-B122-E9F1E86E1CD3}" destId="{6D0A2911-A055-48C9-86A0-55929B4CCEAC}" srcOrd="0" destOrd="0" presId="urn:microsoft.com/office/officeart/2005/8/layout/radial1"/>
    <dgm:cxn modelId="{AA6F4A8F-238D-4C41-96C7-4C96579FC3E1}" type="presOf" srcId="{1FC256E7-7C80-4331-A645-BF7ABB0CAE20}" destId="{7DFEC444-C3CA-4BED-A157-DE69B146FD75}" srcOrd="0" destOrd="0" presId="urn:microsoft.com/office/officeart/2005/8/layout/radial1"/>
    <dgm:cxn modelId="{BE27219A-5465-4AEE-AFC5-4F15893F949F}" type="presOf" srcId="{98D0FB5C-F897-4E33-A95A-2C43BEF56971}" destId="{21BE72A7-FF17-4147-B4B3-4D1BC51001CB}" srcOrd="1" destOrd="0" presId="urn:microsoft.com/office/officeart/2005/8/layout/radial1"/>
    <dgm:cxn modelId="{0F4A1A5B-0D61-45BA-A2BE-B709AFD05BD4}" type="presOf" srcId="{39A81B8F-C1E4-4B55-A51B-A9B3A260CACB}" destId="{986EDA16-A934-4DED-9014-5383E9049B8E}" srcOrd="0" destOrd="0" presId="urn:microsoft.com/office/officeart/2005/8/layout/radial1"/>
    <dgm:cxn modelId="{6EE5C553-D362-4BDF-A616-D7A161D17ACD}" srcId="{2FB0261C-08DA-491A-8646-DB1A51EBFB00}" destId="{1E659965-DFF6-4AA4-A89E-3F8F53620C5F}" srcOrd="2" destOrd="0" parTransId="{0797EC6B-5F7B-4C50-B56F-40936E441A6D}" sibTransId="{191D86A4-295F-49D4-8E49-9F7BEB96EF2E}"/>
    <dgm:cxn modelId="{1D77EEF6-939C-4809-B26A-27ED1D2E3F39}" type="presParOf" srcId="{7DFEC444-C3CA-4BED-A157-DE69B146FD75}" destId="{18B6184E-54D0-46E4-B6D7-0F74134A0417}" srcOrd="0" destOrd="0" presId="urn:microsoft.com/office/officeart/2005/8/layout/radial1"/>
    <dgm:cxn modelId="{8A49E1F1-CF29-44E9-BBDB-85F4B6001523}" type="presParOf" srcId="{7DFEC444-C3CA-4BED-A157-DE69B146FD75}" destId="{24C7255B-771F-4381-A9A4-82CA0EA01443}" srcOrd="1" destOrd="0" presId="urn:microsoft.com/office/officeart/2005/8/layout/radial1"/>
    <dgm:cxn modelId="{DD8DA153-5F4D-4589-A8F8-A66F289C9C13}" type="presParOf" srcId="{24C7255B-771F-4381-A9A4-82CA0EA01443}" destId="{E488ADAF-F3F4-4D8B-BFBF-81872E35717A}" srcOrd="0" destOrd="0" presId="urn:microsoft.com/office/officeart/2005/8/layout/radial1"/>
    <dgm:cxn modelId="{523877BF-FF5D-4AFC-BBE6-73314A4F2E1C}" type="presParOf" srcId="{7DFEC444-C3CA-4BED-A157-DE69B146FD75}" destId="{CFA2EED4-989D-4A41-9452-36B52D748E88}" srcOrd="2" destOrd="0" presId="urn:microsoft.com/office/officeart/2005/8/layout/radial1"/>
    <dgm:cxn modelId="{0D9A983B-05C3-4CBB-9ED3-9836BDAE660E}" type="presParOf" srcId="{7DFEC444-C3CA-4BED-A157-DE69B146FD75}" destId="{986EDA16-A934-4DED-9014-5383E9049B8E}" srcOrd="3" destOrd="0" presId="urn:microsoft.com/office/officeart/2005/8/layout/radial1"/>
    <dgm:cxn modelId="{CFA144A1-44C6-42B4-AF9A-A2D33E0D8BB9}" type="presParOf" srcId="{986EDA16-A934-4DED-9014-5383E9049B8E}" destId="{777FCED2-E93B-4323-A1F4-3526D1E651D4}" srcOrd="0" destOrd="0" presId="urn:microsoft.com/office/officeart/2005/8/layout/radial1"/>
    <dgm:cxn modelId="{AFFCD9D1-9B37-47D9-BF3D-89526EFB5F90}" type="presParOf" srcId="{7DFEC444-C3CA-4BED-A157-DE69B146FD75}" destId="{2A2A3D2F-FB48-4D96-BE35-7FD09079AE76}" srcOrd="4" destOrd="0" presId="urn:microsoft.com/office/officeart/2005/8/layout/radial1"/>
    <dgm:cxn modelId="{FEF7D622-F5D3-4A75-A420-665D36F2DBC4}" type="presParOf" srcId="{7DFEC444-C3CA-4BED-A157-DE69B146FD75}" destId="{00612F9E-7504-4C27-85F2-1B75E67D78D4}" srcOrd="5" destOrd="0" presId="urn:microsoft.com/office/officeart/2005/8/layout/radial1"/>
    <dgm:cxn modelId="{2A91EB22-D57D-4BF6-9EA8-D4F7809DB9B9}" type="presParOf" srcId="{00612F9E-7504-4C27-85F2-1B75E67D78D4}" destId="{9EBAFA32-A25A-427A-93A4-45F417DD30B4}" srcOrd="0" destOrd="0" presId="urn:microsoft.com/office/officeart/2005/8/layout/radial1"/>
    <dgm:cxn modelId="{26C23A5E-D0FE-43A9-B66B-3D1FAE61DC8C}" type="presParOf" srcId="{7DFEC444-C3CA-4BED-A157-DE69B146FD75}" destId="{5013A64B-4E55-4D07-B9D2-7BC0BCA6E15E}" srcOrd="6" destOrd="0" presId="urn:microsoft.com/office/officeart/2005/8/layout/radial1"/>
    <dgm:cxn modelId="{849D54C5-C809-4D2D-AFB8-495C07644E8F}" type="presParOf" srcId="{7DFEC444-C3CA-4BED-A157-DE69B146FD75}" destId="{6674DE0D-D13D-4C77-873B-60EAD6512F22}" srcOrd="7" destOrd="0" presId="urn:microsoft.com/office/officeart/2005/8/layout/radial1"/>
    <dgm:cxn modelId="{3F675100-B681-41E2-8986-A0226CC335F8}" type="presParOf" srcId="{6674DE0D-D13D-4C77-873B-60EAD6512F22}" destId="{4E3C4BC4-E937-4397-A935-AABE40869083}" srcOrd="0" destOrd="0" presId="urn:microsoft.com/office/officeart/2005/8/layout/radial1"/>
    <dgm:cxn modelId="{8612FC2F-B1C1-4CF0-9C85-4BF33DA1E2E0}" type="presParOf" srcId="{7DFEC444-C3CA-4BED-A157-DE69B146FD75}" destId="{095643D7-C2ED-432D-A577-F73EA5184AA4}" srcOrd="8" destOrd="0" presId="urn:microsoft.com/office/officeart/2005/8/layout/radial1"/>
    <dgm:cxn modelId="{63E168D6-B26E-40BF-A7C8-56B2C70869F6}" type="presParOf" srcId="{7DFEC444-C3CA-4BED-A157-DE69B146FD75}" destId="{EA8ED755-EC64-4D64-BDE3-961DFDE37673}" srcOrd="9" destOrd="0" presId="urn:microsoft.com/office/officeart/2005/8/layout/radial1"/>
    <dgm:cxn modelId="{3636DDA5-0AB5-4795-ABE2-E94DB9D49BFC}" type="presParOf" srcId="{EA8ED755-EC64-4D64-BDE3-961DFDE37673}" destId="{902CF1AD-579A-4E36-B7A9-44BA0D6D0835}" srcOrd="0" destOrd="0" presId="urn:microsoft.com/office/officeart/2005/8/layout/radial1"/>
    <dgm:cxn modelId="{484EAB01-F66C-49F8-AA04-18F554FB97AE}" type="presParOf" srcId="{7DFEC444-C3CA-4BED-A157-DE69B146FD75}" destId="{51937407-3287-4CE2-9826-9ED6C9045312}" srcOrd="10" destOrd="0" presId="urn:microsoft.com/office/officeart/2005/8/layout/radial1"/>
    <dgm:cxn modelId="{B4ED2B78-E71D-4293-AABB-0E54F5E559CE}" type="presParOf" srcId="{7DFEC444-C3CA-4BED-A157-DE69B146FD75}" destId="{BA2209CE-31B7-4C3A-90E7-B17E5A8060CC}" srcOrd="11" destOrd="0" presId="urn:microsoft.com/office/officeart/2005/8/layout/radial1"/>
    <dgm:cxn modelId="{6E44F7D7-3440-439C-A5AE-1B3002C1C9F6}" type="presParOf" srcId="{BA2209CE-31B7-4C3A-90E7-B17E5A8060CC}" destId="{ABD8578E-C33D-46E1-AD39-07927EF8A1C8}" srcOrd="0" destOrd="0" presId="urn:microsoft.com/office/officeart/2005/8/layout/radial1"/>
    <dgm:cxn modelId="{8BD82652-8785-4136-98CE-9E18C5E7F623}" type="presParOf" srcId="{7DFEC444-C3CA-4BED-A157-DE69B146FD75}" destId="{474DC7CD-4463-4CE7-8A3B-BEA282148F6A}" srcOrd="12" destOrd="0" presId="urn:microsoft.com/office/officeart/2005/8/layout/radial1"/>
    <dgm:cxn modelId="{86A01791-755C-4DAD-B17F-9B8CF4A0AD4E}" type="presParOf" srcId="{7DFEC444-C3CA-4BED-A157-DE69B146FD75}" destId="{8537F424-22CB-4FB4-B264-DB8A31711613}" srcOrd="13" destOrd="0" presId="urn:microsoft.com/office/officeart/2005/8/layout/radial1"/>
    <dgm:cxn modelId="{4C7C01EE-5A5C-4D1E-8379-BDFA4130E951}" type="presParOf" srcId="{8537F424-22CB-4FB4-B264-DB8A31711613}" destId="{21BE72A7-FF17-4147-B4B3-4D1BC51001CB}" srcOrd="0" destOrd="0" presId="urn:microsoft.com/office/officeart/2005/8/layout/radial1"/>
    <dgm:cxn modelId="{52CE6661-49E0-413B-8847-160F394DCED6}" type="presParOf" srcId="{7DFEC444-C3CA-4BED-A157-DE69B146FD75}" destId="{6D0A2911-A055-48C9-86A0-55929B4CCEAC}" srcOrd="14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FE5C85-108C-4599-A0E0-5A105A2361F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21C067-55FE-4D05-B97A-710BBAB2D61B}">
      <dgm:prSet phldrT="[Текст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sz="2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rPr>
            <a:t>ЗДОРОВЫЙ ОБРАЗ ЖИЗНИ</a:t>
          </a:r>
          <a:endParaRPr lang="ru-RU" sz="2000" b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latin typeface="Arial Black" pitchFamily="34" charset="0"/>
          </a:endParaRPr>
        </a:p>
      </dgm:t>
    </dgm:pt>
    <dgm:pt modelId="{F2A58B60-0E85-4A53-8378-26415604C713}" type="parTrans" cxnId="{CDD5BCCC-3C49-497B-88B3-5D5CE1C4A920}">
      <dgm:prSet/>
      <dgm:spPr/>
      <dgm:t>
        <a:bodyPr/>
        <a:lstStyle/>
        <a:p>
          <a:endParaRPr lang="ru-RU"/>
        </a:p>
      </dgm:t>
    </dgm:pt>
    <dgm:pt modelId="{64755774-C829-4653-8EE5-F4A6F71CCD4B}" type="sibTrans" cxnId="{CDD5BCCC-3C49-497B-88B3-5D5CE1C4A920}">
      <dgm:prSet/>
      <dgm:spPr/>
      <dgm:t>
        <a:bodyPr/>
        <a:lstStyle/>
        <a:p>
          <a:endParaRPr lang="ru-RU"/>
        </a:p>
      </dgm:t>
    </dgm:pt>
    <dgm:pt modelId="{DB1A29D5-FAE5-49FF-833B-37355FF7F26A}">
      <dgm:prSet phldrT="[Текст]" custT="1"/>
      <dgm:spPr/>
      <dgm:t>
        <a:bodyPr/>
        <a:lstStyle/>
        <a:p>
          <a:r>
            <a:rPr lang="ru-RU" sz="2000" dirty="0" smtClean="0">
              <a:latin typeface="Arial Black" pitchFamily="34" charset="0"/>
            </a:rPr>
            <a:t>Распорядок дня</a:t>
          </a:r>
          <a:endParaRPr lang="ru-RU" sz="2000" dirty="0">
            <a:latin typeface="Arial Black" pitchFamily="34" charset="0"/>
          </a:endParaRPr>
        </a:p>
      </dgm:t>
    </dgm:pt>
    <dgm:pt modelId="{763976FA-BF54-4CDA-99B9-667E367D0947}" type="parTrans" cxnId="{CB17E19E-D535-4A4D-AB7F-70939E6CCE62}">
      <dgm:prSet/>
      <dgm:spPr/>
      <dgm:t>
        <a:bodyPr/>
        <a:lstStyle/>
        <a:p>
          <a:endParaRPr lang="ru-RU"/>
        </a:p>
      </dgm:t>
    </dgm:pt>
    <dgm:pt modelId="{63E026A5-1415-40E1-8E2F-13FA67C7BBB7}" type="sibTrans" cxnId="{CB17E19E-D535-4A4D-AB7F-70939E6CCE62}">
      <dgm:prSet/>
      <dgm:spPr/>
      <dgm:t>
        <a:bodyPr/>
        <a:lstStyle/>
        <a:p>
          <a:endParaRPr lang="ru-RU"/>
        </a:p>
      </dgm:t>
    </dgm:pt>
    <dgm:pt modelId="{FDF1D804-4F21-493F-8619-2471F6E5CC1B}">
      <dgm:prSet phldrT="[Текст]" custT="1"/>
      <dgm:spPr/>
      <dgm:t>
        <a:bodyPr/>
        <a:lstStyle/>
        <a:p>
          <a:r>
            <a:rPr lang="ru-RU" sz="2000" dirty="0" smtClean="0">
              <a:latin typeface="Arial Black" pitchFamily="34" charset="0"/>
            </a:rPr>
            <a:t>Наследственность</a:t>
          </a:r>
          <a:endParaRPr lang="ru-RU" sz="2000" dirty="0">
            <a:latin typeface="Arial Black" pitchFamily="34" charset="0"/>
          </a:endParaRPr>
        </a:p>
      </dgm:t>
    </dgm:pt>
    <dgm:pt modelId="{659D6010-CEE4-42EF-9779-66FDAE9791B0}" type="parTrans" cxnId="{D9A24713-B82D-433D-A48D-C38145E2A8CB}">
      <dgm:prSet/>
      <dgm:spPr/>
      <dgm:t>
        <a:bodyPr/>
        <a:lstStyle/>
        <a:p>
          <a:endParaRPr lang="ru-RU"/>
        </a:p>
      </dgm:t>
    </dgm:pt>
    <dgm:pt modelId="{3C70624C-419E-478A-8DC0-31A0E79256D2}" type="sibTrans" cxnId="{D9A24713-B82D-433D-A48D-C38145E2A8CB}">
      <dgm:prSet/>
      <dgm:spPr/>
      <dgm:t>
        <a:bodyPr/>
        <a:lstStyle/>
        <a:p>
          <a:endParaRPr lang="ru-RU"/>
        </a:p>
      </dgm:t>
    </dgm:pt>
    <dgm:pt modelId="{B2353E35-58CC-4D0F-BA7E-8F44B556E1B1}">
      <dgm:prSet phldrT="[Текст]" custT="1"/>
      <dgm:spPr/>
      <dgm:t>
        <a:bodyPr/>
        <a:lstStyle/>
        <a:p>
          <a:r>
            <a:rPr lang="ru-RU" sz="2000" dirty="0" smtClean="0">
              <a:latin typeface="Arial Black" pitchFamily="34" charset="0"/>
            </a:rPr>
            <a:t>Образ жизни</a:t>
          </a:r>
          <a:endParaRPr lang="ru-RU" sz="2000" dirty="0">
            <a:latin typeface="Arial Black" pitchFamily="34" charset="0"/>
          </a:endParaRPr>
        </a:p>
      </dgm:t>
    </dgm:pt>
    <dgm:pt modelId="{1219A1A2-85F2-4D2B-B2F6-7E7A1845F504}" type="parTrans" cxnId="{855F137A-E4D3-4B61-A382-7D3BAB27EE9B}">
      <dgm:prSet/>
      <dgm:spPr/>
      <dgm:t>
        <a:bodyPr/>
        <a:lstStyle/>
        <a:p>
          <a:endParaRPr lang="ru-RU"/>
        </a:p>
      </dgm:t>
    </dgm:pt>
    <dgm:pt modelId="{DC93B6F8-38CE-4092-AFD2-79013274C1E1}" type="sibTrans" cxnId="{855F137A-E4D3-4B61-A382-7D3BAB27EE9B}">
      <dgm:prSet/>
      <dgm:spPr/>
      <dgm:t>
        <a:bodyPr/>
        <a:lstStyle/>
        <a:p>
          <a:endParaRPr lang="ru-RU"/>
        </a:p>
      </dgm:t>
    </dgm:pt>
    <dgm:pt modelId="{5194A6AB-2930-4277-8612-2FC3958F4AF1}">
      <dgm:prSet phldrT="[Текст]" custT="1"/>
      <dgm:spPr/>
      <dgm:t>
        <a:bodyPr/>
        <a:lstStyle/>
        <a:p>
          <a:r>
            <a:rPr lang="ru-RU" sz="2000" dirty="0" smtClean="0">
              <a:latin typeface="Arial Black" pitchFamily="34" charset="0"/>
            </a:rPr>
            <a:t>Спорт</a:t>
          </a:r>
          <a:endParaRPr lang="ru-RU" sz="2000" dirty="0">
            <a:latin typeface="Arial Black" pitchFamily="34" charset="0"/>
          </a:endParaRPr>
        </a:p>
      </dgm:t>
    </dgm:pt>
    <dgm:pt modelId="{96726B31-BECC-4F1D-84D9-AF3D9AA82297}" type="parTrans" cxnId="{85CF4B93-9F62-4613-A6EF-6588835BEA75}">
      <dgm:prSet/>
      <dgm:spPr/>
      <dgm:t>
        <a:bodyPr/>
        <a:lstStyle/>
        <a:p>
          <a:endParaRPr lang="ru-RU"/>
        </a:p>
      </dgm:t>
    </dgm:pt>
    <dgm:pt modelId="{19FD8E5F-93EA-4D6C-A773-B3C52A8D1E47}" type="sibTrans" cxnId="{85CF4B93-9F62-4613-A6EF-6588835BEA75}">
      <dgm:prSet/>
      <dgm:spPr/>
      <dgm:t>
        <a:bodyPr/>
        <a:lstStyle/>
        <a:p>
          <a:endParaRPr lang="ru-RU"/>
        </a:p>
      </dgm:t>
    </dgm:pt>
    <dgm:pt modelId="{E59B1BEC-DDFE-4376-9DD6-BBE751088D4C}">
      <dgm:prSet custT="1"/>
      <dgm:spPr/>
      <dgm:t>
        <a:bodyPr/>
        <a:lstStyle/>
        <a:p>
          <a:r>
            <a:rPr lang="ru-RU" sz="2000" dirty="0" smtClean="0">
              <a:latin typeface="Arial Black" pitchFamily="34" charset="0"/>
            </a:rPr>
            <a:t>Здоровое питание                                     </a:t>
          </a:r>
          <a:endParaRPr lang="ru-RU" sz="2000" dirty="0">
            <a:latin typeface="Arial Black" pitchFamily="34" charset="0"/>
          </a:endParaRPr>
        </a:p>
      </dgm:t>
    </dgm:pt>
    <dgm:pt modelId="{7D9E8B8E-45FB-4052-9B65-C4E4B6A0EC21}" type="parTrans" cxnId="{8A7D01D8-AE9E-4765-BB03-9A0DE36BA8F0}">
      <dgm:prSet/>
      <dgm:spPr/>
      <dgm:t>
        <a:bodyPr/>
        <a:lstStyle/>
        <a:p>
          <a:endParaRPr lang="ru-RU"/>
        </a:p>
      </dgm:t>
    </dgm:pt>
    <dgm:pt modelId="{2339903B-8AE9-4365-90C5-95A242E6B6AF}" type="sibTrans" cxnId="{8A7D01D8-AE9E-4765-BB03-9A0DE36BA8F0}">
      <dgm:prSet/>
      <dgm:spPr/>
      <dgm:t>
        <a:bodyPr/>
        <a:lstStyle/>
        <a:p>
          <a:endParaRPr lang="ru-RU"/>
        </a:p>
      </dgm:t>
    </dgm:pt>
    <dgm:pt modelId="{8CADE44F-F46A-40B7-90BA-2D48076C669B}">
      <dgm:prSet custT="1"/>
      <dgm:spPr/>
      <dgm:t>
        <a:bodyPr/>
        <a:lstStyle/>
        <a:p>
          <a:r>
            <a:rPr lang="ru-RU" sz="2000" dirty="0" smtClean="0">
              <a:latin typeface="Arial Black" pitchFamily="34" charset="0"/>
            </a:rPr>
            <a:t>Окружающая среда</a:t>
          </a:r>
          <a:endParaRPr lang="ru-RU" sz="2000" dirty="0">
            <a:latin typeface="Arial Black" pitchFamily="34" charset="0"/>
          </a:endParaRPr>
        </a:p>
      </dgm:t>
    </dgm:pt>
    <dgm:pt modelId="{FBD2A4CD-EE91-4188-B1F7-18E5E5E39CFE}" type="parTrans" cxnId="{C92FA4CA-8E8F-4962-81C2-C0D91C4B565D}">
      <dgm:prSet/>
      <dgm:spPr/>
      <dgm:t>
        <a:bodyPr/>
        <a:lstStyle/>
        <a:p>
          <a:endParaRPr lang="ru-RU"/>
        </a:p>
      </dgm:t>
    </dgm:pt>
    <dgm:pt modelId="{E806B17E-4627-46BF-9414-B43EDA31B016}" type="sibTrans" cxnId="{C92FA4CA-8E8F-4962-81C2-C0D91C4B565D}">
      <dgm:prSet/>
      <dgm:spPr/>
      <dgm:t>
        <a:bodyPr/>
        <a:lstStyle/>
        <a:p>
          <a:endParaRPr lang="ru-RU"/>
        </a:p>
      </dgm:t>
    </dgm:pt>
    <dgm:pt modelId="{A61138AA-7F31-4571-873D-8435B7812CDA}">
      <dgm:prSet custT="1"/>
      <dgm:spPr/>
      <dgm:t>
        <a:bodyPr/>
        <a:lstStyle/>
        <a:p>
          <a:r>
            <a:rPr lang="ru-RU" sz="2000" dirty="0" smtClean="0">
              <a:latin typeface="Arial Black" pitchFamily="34" charset="0"/>
            </a:rPr>
            <a:t>Качество медицинских услуг</a:t>
          </a:r>
          <a:endParaRPr lang="ru-RU" sz="2000" dirty="0">
            <a:latin typeface="Arial Black" pitchFamily="34" charset="0"/>
          </a:endParaRPr>
        </a:p>
      </dgm:t>
    </dgm:pt>
    <dgm:pt modelId="{4BE29EA4-357B-4A56-A12D-288C9BACAC22}" type="parTrans" cxnId="{E7513E92-E2A0-4629-B706-CC918F507112}">
      <dgm:prSet/>
      <dgm:spPr/>
      <dgm:t>
        <a:bodyPr/>
        <a:lstStyle/>
        <a:p>
          <a:endParaRPr lang="ru-RU"/>
        </a:p>
      </dgm:t>
    </dgm:pt>
    <dgm:pt modelId="{F5E0030C-13FC-459F-9AC7-4DBCF2BC87B9}" type="sibTrans" cxnId="{E7513E92-E2A0-4629-B706-CC918F507112}">
      <dgm:prSet/>
      <dgm:spPr/>
      <dgm:t>
        <a:bodyPr/>
        <a:lstStyle/>
        <a:p>
          <a:endParaRPr lang="ru-RU"/>
        </a:p>
      </dgm:t>
    </dgm:pt>
    <dgm:pt modelId="{3C043339-E6D9-4213-BEDC-A6D54DCAF48E}">
      <dgm:prSet custT="1"/>
      <dgm:spPr/>
      <dgm:t>
        <a:bodyPr/>
        <a:lstStyle/>
        <a:p>
          <a:r>
            <a:rPr lang="ru-RU" sz="1800" dirty="0" smtClean="0">
              <a:latin typeface="Arial Black" pitchFamily="34" charset="0"/>
            </a:rPr>
            <a:t>Позитивное отношение  себе и окружающим</a:t>
          </a:r>
          <a:endParaRPr lang="ru-RU" sz="1800" dirty="0">
            <a:latin typeface="Arial Black" pitchFamily="34" charset="0"/>
          </a:endParaRPr>
        </a:p>
      </dgm:t>
    </dgm:pt>
    <dgm:pt modelId="{24123864-7DDF-4144-BDDC-185DDCF83EA5}" type="parTrans" cxnId="{644775C1-445B-4791-A030-45288C08EB1C}">
      <dgm:prSet/>
      <dgm:spPr/>
      <dgm:t>
        <a:bodyPr/>
        <a:lstStyle/>
        <a:p>
          <a:endParaRPr lang="ru-RU"/>
        </a:p>
      </dgm:t>
    </dgm:pt>
    <dgm:pt modelId="{C4714387-2519-4DFA-A007-B853A3341C30}" type="sibTrans" cxnId="{644775C1-445B-4791-A030-45288C08EB1C}">
      <dgm:prSet/>
      <dgm:spPr/>
      <dgm:t>
        <a:bodyPr/>
        <a:lstStyle/>
        <a:p>
          <a:endParaRPr lang="ru-RU"/>
        </a:p>
      </dgm:t>
    </dgm:pt>
    <dgm:pt modelId="{5CF858AA-D380-44A4-AB36-68A65E964900}" type="pres">
      <dgm:prSet presAssocID="{DDFE5C85-108C-4599-A0E0-5A105A2361F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C4A558-B577-497A-9EC4-8CC10B618DA2}" type="pres">
      <dgm:prSet presAssocID="{7C21C067-55FE-4D05-B97A-710BBAB2D61B}" presName="centerShape" presStyleLbl="node0" presStyleIdx="0" presStyleCnt="1" custScaleX="181497" custScaleY="141969" custLinFactNeighborX="1196" custLinFactNeighborY="-7351"/>
      <dgm:spPr/>
      <dgm:t>
        <a:bodyPr/>
        <a:lstStyle/>
        <a:p>
          <a:endParaRPr lang="ru-RU"/>
        </a:p>
      </dgm:t>
    </dgm:pt>
    <dgm:pt modelId="{CB502EF0-3656-4149-B09E-6427EFC76354}" type="pres">
      <dgm:prSet presAssocID="{763976FA-BF54-4CDA-99B9-667E367D0947}" presName="Name9" presStyleLbl="parChTrans1D2" presStyleIdx="0" presStyleCnt="8"/>
      <dgm:spPr/>
      <dgm:t>
        <a:bodyPr/>
        <a:lstStyle/>
        <a:p>
          <a:endParaRPr lang="ru-RU"/>
        </a:p>
      </dgm:t>
    </dgm:pt>
    <dgm:pt modelId="{1EF65989-DD7F-4C09-9DFF-E88403DBD0AD}" type="pres">
      <dgm:prSet presAssocID="{763976FA-BF54-4CDA-99B9-667E367D0947}" presName="connTx" presStyleLbl="parChTrans1D2" presStyleIdx="0" presStyleCnt="8"/>
      <dgm:spPr/>
      <dgm:t>
        <a:bodyPr/>
        <a:lstStyle/>
        <a:p>
          <a:endParaRPr lang="ru-RU"/>
        </a:p>
      </dgm:t>
    </dgm:pt>
    <dgm:pt modelId="{8B45309E-2B42-4AE5-ABDA-C6B13D0A1D04}" type="pres">
      <dgm:prSet presAssocID="{DB1A29D5-FAE5-49FF-833B-37355FF7F26A}" presName="node" presStyleLbl="node1" presStyleIdx="0" presStyleCnt="8" custScaleX="144016" custScaleY="100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851B3-3935-4D1C-85E2-F34574A68BFB}" type="pres">
      <dgm:prSet presAssocID="{659D6010-CEE4-42EF-9779-66FDAE9791B0}" presName="Name9" presStyleLbl="parChTrans1D2" presStyleIdx="1" presStyleCnt="8"/>
      <dgm:spPr/>
      <dgm:t>
        <a:bodyPr/>
        <a:lstStyle/>
        <a:p>
          <a:endParaRPr lang="ru-RU"/>
        </a:p>
      </dgm:t>
    </dgm:pt>
    <dgm:pt modelId="{2C762DBC-7BA0-446E-B218-5E2868467A94}" type="pres">
      <dgm:prSet presAssocID="{659D6010-CEE4-42EF-9779-66FDAE9791B0}" presName="connTx" presStyleLbl="parChTrans1D2" presStyleIdx="1" presStyleCnt="8"/>
      <dgm:spPr/>
      <dgm:t>
        <a:bodyPr/>
        <a:lstStyle/>
        <a:p>
          <a:endParaRPr lang="ru-RU"/>
        </a:p>
      </dgm:t>
    </dgm:pt>
    <dgm:pt modelId="{2234AD95-9FEF-4B02-B042-7A6FFD2CCB50}" type="pres">
      <dgm:prSet presAssocID="{FDF1D804-4F21-493F-8619-2471F6E5CC1B}" presName="node" presStyleLbl="node1" presStyleIdx="1" presStyleCnt="8" custScaleX="141308" custScaleY="112351" custRadScaleRad="129573" custRadScaleInc="-2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3634A-A496-443C-80F6-B22E8F10F338}" type="pres">
      <dgm:prSet presAssocID="{1219A1A2-85F2-4D2B-B2F6-7E7A1845F504}" presName="Name9" presStyleLbl="parChTrans1D2" presStyleIdx="2" presStyleCnt="8"/>
      <dgm:spPr/>
      <dgm:t>
        <a:bodyPr/>
        <a:lstStyle/>
        <a:p>
          <a:endParaRPr lang="ru-RU"/>
        </a:p>
      </dgm:t>
    </dgm:pt>
    <dgm:pt modelId="{B451407D-A510-4AB1-9417-6967C1A67E14}" type="pres">
      <dgm:prSet presAssocID="{1219A1A2-85F2-4D2B-B2F6-7E7A1845F504}" presName="connTx" presStyleLbl="parChTrans1D2" presStyleIdx="2" presStyleCnt="8"/>
      <dgm:spPr/>
      <dgm:t>
        <a:bodyPr/>
        <a:lstStyle/>
        <a:p>
          <a:endParaRPr lang="ru-RU"/>
        </a:p>
      </dgm:t>
    </dgm:pt>
    <dgm:pt modelId="{86CE6062-FB37-4996-AA91-5107AD8D5964}" type="pres">
      <dgm:prSet presAssocID="{B2353E35-58CC-4D0F-BA7E-8F44B556E1B1}" presName="node" presStyleLbl="node1" presStyleIdx="2" presStyleCnt="8" custScaleX="157925" custScaleY="129202" custRadScaleRad="120826" custRadScaleInc="-30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566D10-EBD7-4BD9-8EB5-EB78BC54041F}" type="pres">
      <dgm:prSet presAssocID="{24123864-7DDF-4144-BDDC-185DDCF83EA5}" presName="Name9" presStyleLbl="parChTrans1D2" presStyleIdx="3" presStyleCnt="8"/>
      <dgm:spPr/>
      <dgm:t>
        <a:bodyPr/>
        <a:lstStyle/>
        <a:p>
          <a:endParaRPr lang="ru-RU"/>
        </a:p>
      </dgm:t>
    </dgm:pt>
    <dgm:pt modelId="{794DA73C-D8D3-4611-8405-32AB30CDB61B}" type="pres">
      <dgm:prSet presAssocID="{24123864-7DDF-4144-BDDC-185DDCF83EA5}" presName="connTx" presStyleLbl="parChTrans1D2" presStyleIdx="3" presStyleCnt="8"/>
      <dgm:spPr/>
      <dgm:t>
        <a:bodyPr/>
        <a:lstStyle/>
        <a:p>
          <a:endParaRPr lang="ru-RU"/>
        </a:p>
      </dgm:t>
    </dgm:pt>
    <dgm:pt modelId="{36047217-620E-4D5F-9A67-38FB70EAEE7B}" type="pres">
      <dgm:prSet presAssocID="{3C043339-E6D9-4213-BEDC-A6D54DCAF48E}" presName="node" presStyleLbl="node1" presStyleIdx="3" presStyleCnt="8" custScaleX="202104" custScaleY="133347" custRadScaleRad="123368" custRadScaleInc="-47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2BDA4-0499-43A8-8B02-9175DD5270D7}" type="pres">
      <dgm:prSet presAssocID="{7D9E8B8E-45FB-4052-9B65-C4E4B6A0EC21}" presName="Name9" presStyleLbl="parChTrans1D2" presStyleIdx="4" presStyleCnt="8"/>
      <dgm:spPr/>
      <dgm:t>
        <a:bodyPr/>
        <a:lstStyle/>
        <a:p>
          <a:endParaRPr lang="ru-RU"/>
        </a:p>
      </dgm:t>
    </dgm:pt>
    <dgm:pt modelId="{F0B9ECB6-40B0-40B4-9BB3-E909A7E42719}" type="pres">
      <dgm:prSet presAssocID="{7D9E8B8E-45FB-4052-9B65-C4E4B6A0EC21}" presName="connTx" presStyleLbl="parChTrans1D2" presStyleIdx="4" presStyleCnt="8"/>
      <dgm:spPr/>
      <dgm:t>
        <a:bodyPr/>
        <a:lstStyle/>
        <a:p>
          <a:endParaRPr lang="ru-RU"/>
        </a:p>
      </dgm:t>
    </dgm:pt>
    <dgm:pt modelId="{4FE7E569-111B-4FAD-AA6B-F25EC7A3C67F}" type="pres">
      <dgm:prSet presAssocID="{E59B1BEC-DDFE-4376-9DD6-BBE751088D4C}" presName="node" presStyleLbl="node1" presStyleIdx="4" presStyleCnt="8" custScaleX="154353" custScaleY="109161" custRadScaleRad="100784" custRadScaleInc="-33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395CC3-C757-4E31-A699-1EF05EB6BFDD}" type="pres">
      <dgm:prSet presAssocID="{FBD2A4CD-EE91-4188-B1F7-18E5E5E39CFE}" presName="Name9" presStyleLbl="parChTrans1D2" presStyleIdx="5" presStyleCnt="8"/>
      <dgm:spPr/>
      <dgm:t>
        <a:bodyPr/>
        <a:lstStyle/>
        <a:p>
          <a:endParaRPr lang="ru-RU"/>
        </a:p>
      </dgm:t>
    </dgm:pt>
    <dgm:pt modelId="{9619B4AB-8A04-43BC-A8DD-B22613AD638A}" type="pres">
      <dgm:prSet presAssocID="{FBD2A4CD-EE91-4188-B1F7-18E5E5E39CFE}" presName="connTx" presStyleLbl="parChTrans1D2" presStyleIdx="5" presStyleCnt="8"/>
      <dgm:spPr/>
      <dgm:t>
        <a:bodyPr/>
        <a:lstStyle/>
        <a:p>
          <a:endParaRPr lang="ru-RU"/>
        </a:p>
      </dgm:t>
    </dgm:pt>
    <dgm:pt modelId="{3ABFB90A-08D2-4E01-AA2B-04376B0C0854}" type="pres">
      <dgm:prSet presAssocID="{8CADE44F-F46A-40B7-90BA-2D48076C669B}" presName="node" presStyleLbl="node1" presStyleIdx="5" presStyleCnt="8" custScaleX="189979" custScaleY="113345" custRadScaleRad="104006" custRadScaleInc="43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D232D1-B2D7-4C09-A2FF-77B91C224068}" type="pres">
      <dgm:prSet presAssocID="{4BE29EA4-357B-4A56-A12D-288C9BACAC22}" presName="Name9" presStyleLbl="parChTrans1D2" presStyleIdx="6" presStyleCnt="8"/>
      <dgm:spPr/>
      <dgm:t>
        <a:bodyPr/>
        <a:lstStyle/>
        <a:p>
          <a:endParaRPr lang="ru-RU"/>
        </a:p>
      </dgm:t>
    </dgm:pt>
    <dgm:pt modelId="{1DA87FF6-DCBE-48BB-B7AD-8419B99C68D3}" type="pres">
      <dgm:prSet presAssocID="{4BE29EA4-357B-4A56-A12D-288C9BACAC22}" presName="connTx" presStyleLbl="parChTrans1D2" presStyleIdx="6" presStyleCnt="8"/>
      <dgm:spPr/>
      <dgm:t>
        <a:bodyPr/>
        <a:lstStyle/>
        <a:p>
          <a:endParaRPr lang="ru-RU"/>
        </a:p>
      </dgm:t>
    </dgm:pt>
    <dgm:pt modelId="{BBD8344C-2B5D-412D-813B-BCE47432E24E}" type="pres">
      <dgm:prSet presAssocID="{A61138AA-7F31-4571-873D-8435B7812CDA}" presName="node" presStyleLbl="node1" presStyleIdx="6" presStyleCnt="8" custScaleX="163766" custScaleY="121144" custRadScaleRad="114964" custRadScaleInc="37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7759C-72E7-4DFA-99D3-D99AAF7D4B96}" type="pres">
      <dgm:prSet presAssocID="{96726B31-BECC-4F1D-84D9-AF3D9AA82297}" presName="Name9" presStyleLbl="parChTrans1D2" presStyleIdx="7" presStyleCnt="8"/>
      <dgm:spPr/>
      <dgm:t>
        <a:bodyPr/>
        <a:lstStyle/>
        <a:p>
          <a:endParaRPr lang="ru-RU"/>
        </a:p>
      </dgm:t>
    </dgm:pt>
    <dgm:pt modelId="{959E8890-D08D-4F91-9728-FFDFDE3805B4}" type="pres">
      <dgm:prSet presAssocID="{96726B31-BECC-4F1D-84D9-AF3D9AA82297}" presName="connTx" presStyleLbl="parChTrans1D2" presStyleIdx="7" presStyleCnt="8"/>
      <dgm:spPr/>
      <dgm:t>
        <a:bodyPr/>
        <a:lstStyle/>
        <a:p>
          <a:endParaRPr lang="ru-RU"/>
        </a:p>
      </dgm:t>
    </dgm:pt>
    <dgm:pt modelId="{83AD9D2F-ED3B-4F16-8413-9D40C7286091}" type="pres">
      <dgm:prSet presAssocID="{5194A6AB-2930-4277-8612-2FC3958F4AF1}" presName="node" presStyleLbl="node1" presStyleIdx="7" presStyleCnt="8" custScaleX="141852" custScaleY="109071" custRadScaleRad="135109" custRadScaleInc="-17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2D676F-0F0A-4034-8E46-A9DCCBF05EDF}" type="presOf" srcId="{DDFE5C85-108C-4599-A0E0-5A105A2361F8}" destId="{5CF858AA-D380-44A4-AB36-68A65E964900}" srcOrd="0" destOrd="0" presId="urn:microsoft.com/office/officeart/2005/8/layout/radial1"/>
    <dgm:cxn modelId="{427941D0-D091-4D28-83C9-A40524741D46}" type="presOf" srcId="{DB1A29D5-FAE5-49FF-833B-37355FF7F26A}" destId="{8B45309E-2B42-4AE5-ABDA-C6B13D0A1D04}" srcOrd="0" destOrd="0" presId="urn:microsoft.com/office/officeart/2005/8/layout/radial1"/>
    <dgm:cxn modelId="{487D2552-4057-4AA1-83C4-65772BBC8D44}" type="presOf" srcId="{1219A1A2-85F2-4D2B-B2F6-7E7A1845F504}" destId="{2663634A-A496-443C-80F6-B22E8F10F338}" srcOrd="0" destOrd="0" presId="urn:microsoft.com/office/officeart/2005/8/layout/radial1"/>
    <dgm:cxn modelId="{85CF4B93-9F62-4613-A6EF-6588835BEA75}" srcId="{7C21C067-55FE-4D05-B97A-710BBAB2D61B}" destId="{5194A6AB-2930-4277-8612-2FC3958F4AF1}" srcOrd="7" destOrd="0" parTransId="{96726B31-BECC-4F1D-84D9-AF3D9AA82297}" sibTransId="{19FD8E5F-93EA-4D6C-A773-B3C52A8D1E47}"/>
    <dgm:cxn modelId="{C2727C87-4C2A-4659-A2D2-A13ECD2B903F}" type="presOf" srcId="{763976FA-BF54-4CDA-99B9-667E367D0947}" destId="{CB502EF0-3656-4149-B09E-6427EFC76354}" srcOrd="0" destOrd="0" presId="urn:microsoft.com/office/officeart/2005/8/layout/radial1"/>
    <dgm:cxn modelId="{CB17E19E-D535-4A4D-AB7F-70939E6CCE62}" srcId="{7C21C067-55FE-4D05-B97A-710BBAB2D61B}" destId="{DB1A29D5-FAE5-49FF-833B-37355FF7F26A}" srcOrd="0" destOrd="0" parTransId="{763976FA-BF54-4CDA-99B9-667E367D0947}" sibTransId="{63E026A5-1415-40E1-8E2F-13FA67C7BBB7}"/>
    <dgm:cxn modelId="{46E31C4D-D127-4826-A189-B47A7794D0A3}" type="presOf" srcId="{24123864-7DDF-4144-BDDC-185DDCF83EA5}" destId="{794DA73C-D8D3-4611-8405-32AB30CDB61B}" srcOrd="1" destOrd="0" presId="urn:microsoft.com/office/officeart/2005/8/layout/radial1"/>
    <dgm:cxn modelId="{8A7D01D8-AE9E-4765-BB03-9A0DE36BA8F0}" srcId="{7C21C067-55FE-4D05-B97A-710BBAB2D61B}" destId="{E59B1BEC-DDFE-4376-9DD6-BBE751088D4C}" srcOrd="4" destOrd="0" parTransId="{7D9E8B8E-45FB-4052-9B65-C4E4B6A0EC21}" sibTransId="{2339903B-8AE9-4365-90C5-95A242E6B6AF}"/>
    <dgm:cxn modelId="{AC91157D-9CBE-404A-9AC8-257577FEBBC6}" type="presOf" srcId="{96726B31-BECC-4F1D-84D9-AF3D9AA82297}" destId="{B077759C-72E7-4DFA-99D3-D99AAF7D4B96}" srcOrd="0" destOrd="0" presId="urn:microsoft.com/office/officeart/2005/8/layout/radial1"/>
    <dgm:cxn modelId="{B38B0E3C-789C-4761-8BDA-C9F887BF5516}" type="presOf" srcId="{FDF1D804-4F21-493F-8619-2471F6E5CC1B}" destId="{2234AD95-9FEF-4B02-B042-7A6FFD2CCB50}" srcOrd="0" destOrd="0" presId="urn:microsoft.com/office/officeart/2005/8/layout/radial1"/>
    <dgm:cxn modelId="{8CFD39A1-0617-4553-A29B-40EFF4E5859D}" type="presOf" srcId="{7C21C067-55FE-4D05-B97A-710BBAB2D61B}" destId="{8DC4A558-B577-497A-9EC4-8CC10B618DA2}" srcOrd="0" destOrd="0" presId="urn:microsoft.com/office/officeart/2005/8/layout/radial1"/>
    <dgm:cxn modelId="{4345E15C-EF80-4551-B370-B16FA4413827}" type="presOf" srcId="{7D9E8B8E-45FB-4052-9B65-C4E4B6A0EC21}" destId="{D8A2BDA4-0499-43A8-8B02-9175DD5270D7}" srcOrd="0" destOrd="0" presId="urn:microsoft.com/office/officeart/2005/8/layout/radial1"/>
    <dgm:cxn modelId="{E2B157E1-19CF-47EB-9377-8DE90D5A4A1D}" type="presOf" srcId="{763976FA-BF54-4CDA-99B9-667E367D0947}" destId="{1EF65989-DD7F-4C09-9DFF-E88403DBD0AD}" srcOrd="1" destOrd="0" presId="urn:microsoft.com/office/officeart/2005/8/layout/radial1"/>
    <dgm:cxn modelId="{D9A24713-B82D-433D-A48D-C38145E2A8CB}" srcId="{7C21C067-55FE-4D05-B97A-710BBAB2D61B}" destId="{FDF1D804-4F21-493F-8619-2471F6E5CC1B}" srcOrd="1" destOrd="0" parTransId="{659D6010-CEE4-42EF-9779-66FDAE9791B0}" sibTransId="{3C70624C-419E-478A-8DC0-31A0E79256D2}"/>
    <dgm:cxn modelId="{E9CE0DF9-654F-44DA-85A6-9F45FA87FDBA}" type="presOf" srcId="{8CADE44F-F46A-40B7-90BA-2D48076C669B}" destId="{3ABFB90A-08D2-4E01-AA2B-04376B0C0854}" srcOrd="0" destOrd="0" presId="urn:microsoft.com/office/officeart/2005/8/layout/radial1"/>
    <dgm:cxn modelId="{855F137A-E4D3-4B61-A382-7D3BAB27EE9B}" srcId="{7C21C067-55FE-4D05-B97A-710BBAB2D61B}" destId="{B2353E35-58CC-4D0F-BA7E-8F44B556E1B1}" srcOrd="2" destOrd="0" parTransId="{1219A1A2-85F2-4D2B-B2F6-7E7A1845F504}" sibTransId="{DC93B6F8-38CE-4092-AFD2-79013274C1E1}"/>
    <dgm:cxn modelId="{00F8C218-89E1-47E3-9BD2-E18A5A1B017D}" type="presOf" srcId="{7D9E8B8E-45FB-4052-9B65-C4E4B6A0EC21}" destId="{F0B9ECB6-40B0-40B4-9BB3-E909A7E42719}" srcOrd="1" destOrd="0" presId="urn:microsoft.com/office/officeart/2005/8/layout/radial1"/>
    <dgm:cxn modelId="{F43064CE-575E-4260-8CC0-BE85C54C6E51}" type="presOf" srcId="{96726B31-BECC-4F1D-84D9-AF3D9AA82297}" destId="{959E8890-D08D-4F91-9728-FFDFDE3805B4}" srcOrd="1" destOrd="0" presId="urn:microsoft.com/office/officeart/2005/8/layout/radial1"/>
    <dgm:cxn modelId="{9269A5BA-18EE-47BB-8E32-C6986E579F77}" type="presOf" srcId="{B2353E35-58CC-4D0F-BA7E-8F44B556E1B1}" destId="{86CE6062-FB37-4996-AA91-5107AD8D5964}" srcOrd="0" destOrd="0" presId="urn:microsoft.com/office/officeart/2005/8/layout/radial1"/>
    <dgm:cxn modelId="{64B9FA87-A50B-43DF-92FC-249DDEA3B329}" type="presOf" srcId="{24123864-7DDF-4144-BDDC-185DDCF83EA5}" destId="{E4566D10-EBD7-4BD9-8EB5-EB78BC54041F}" srcOrd="0" destOrd="0" presId="urn:microsoft.com/office/officeart/2005/8/layout/radial1"/>
    <dgm:cxn modelId="{644775C1-445B-4791-A030-45288C08EB1C}" srcId="{7C21C067-55FE-4D05-B97A-710BBAB2D61B}" destId="{3C043339-E6D9-4213-BEDC-A6D54DCAF48E}" srcOrd="3" destOrd="0" parTransId="{24123864-7DDF-4144-BDDC-185DDCF83EA5}" sibTransId="{C4714387-2519-4DFA-A007-B853A3341C30}"/>
    <dgm:cxn modelId="{11668CD3-923D-4839-866D-02BD2C04B786}" type="presOf" srcId="{659D6010-CEE4-42EF-9779-66FDAE9791B0}" destId="{35B851B3-3935-4D1C-85E2-F34574A68BFB}" srcOrd="0" destOrd="0" presId="urn:microsoft.com/office/officeart/2005/8/layout/radial1"/>
    <dgm:cxn modelId="{E7513E92-E2A0-4629-B706-CC918F507112}" srcId="{7C21C067-55FE-4D05-B97A-710BBAB2D61B}" destId="{A61138AA-7F31-4571-873D-8435B7812CDA}" srcOrd="6" destOrd="0" parTransId="{4BE29EA4-357B-4A56-A12D-288C9BACAC22}" sibTransId="{F5E0030C-13FC-459F-9AC7-4DBCF2BC87B9}"/>
    <dgm:cxn modelId="{1246B3A4-F62C-4C4B-8208-C222110F937A}" type="presOf" srcId="{1219A1A2-85F2-4D2B-B2F6-7E7A1845F504}" destId="{B451407D-A510-4AB1-9417-6967C1A67E14}" srcOrd="1" destOrd="0" presId="urn:microsoft.com/office/officeart/2005/8/layout/radial1"/>
    <dgm:cxn modelId="{5CEB365F-57E8-4136-BA8C-25BCB9707EF4}" type="presOf" srcId="{5194A6AB-2930-4277-8612-2FC3958F4AF1}" destId="{83AD9D2F-ED3B-4F16-8413-9D40C7286091}" srcOrd="0" destOrd="0" presId="urn:microsoft.com/office/officeart/2005/8/layout/radial1"/>
    <dgm:cxn modelId="{A529DE24-17C6-438B-85C3-986E12325FC2}" type="presOf" srcId="{FBD2A4CD-EE91-4188-B1F7-18E5E5E39CFE}" destId="{9619B4AB-8A04-43BC-A8DD-B22613AD638A}" srcOrd="1" destOrd="0" presId="urn:microsoft.com/office/officeart/2005/8/layout/radial1"/>
    <dgm:cxn modelId="{3C7463B9-8C30-42AC-A8A9-50B0DA352196}" type="presOf" srcId="{659D6010-CEE4-42EF-9779-66FDAE9791B0}" destId="{2C762DBC-7BA0-446E-B218-5E2868467A94}" srcOrd="1" destOrd="0" presId="urn:microsoft.com/office/officeart/2005/8/layout/radial1"/>
    <dgm:cxn modelId="{55904DB0-2632-4EF6-8DA9-EFE005A1C49F}" type="presOf" srcId="{FBD2A4CD-EE91-4188-B1F7-18E5E5E39CFE}" destId="{DD395CC3-C757-4E31-A699-1EF05EB6BFDD}" srcOrd="0" destOrd="0" presId="urn:microsoft.com/office/officeart/2005/8/layout/radial1"/>
    <dgm:cxn modelId="{A4CA62A8-8D22-4E80-AE4B-C66F67521FFE}" type="presOf" srcId="{A61138AA-7F31-4571-873D-8435B7812CDA}" destId="{BBD8344C-2B5D-412D-813B-BCE47432E24E}" srcOrd="0" destOrd="0" presId="urn:microsoft.com/office/officeart/2005/8/layout/radial1"/>
    <dgm:cxn modelId="{CDD5BCCC-3C49-497B-88B3-5D5CE1C4A920}" srcId="{DDFE5C85-108C-4599-A0E0-5A105A2361F8}" destId="{7C21C067-55FE-4D05-B97A-710BBAB2D61B}" srcOrd="0" destOrd="0" parTransId="{F2A58B60-0E85-4A53-8378-26415604C713}" sibTransId="{64755774-C829-4653-8EE5-F4A6F71CCD4B}"/>
    <dgm:cxn modelId="{1309A43A-498C-435F-B6FB-389F2C97015A}" type="presOf" srcId="{4BE29EA4-357B-4A56-A12D-288C9BACAC22}" destId="{0DD232D1-B2D7-4C09-A2FF-77B91C224068}" srcOrd="0" destOrd="0" presId="urn:microsoft.com/office/officeart/2005/8/layout/radial1"/>
    <dgm:cxn modelId="{151D2723-FEBF-4EE1-8CB0-2947F80B2AC6}" type="presOf" srcId="{4BE29EA4-357B-4A56-A12D-288C9BACAC22}" destId="{1DA87FF6-DCBE-48BB-B7AD-8419B99C68D3}" srcOrd="1" destOrd="0" presId="urn:microsoft.com/office/officeart/2005/8/layout/radial1"/>
    <dgm:cxn modelId="{C92FA4CA-8E8F-4962-81C2-C0D91C4B565D}" srcId="{7C21C067-55FE-4D05-B97A-710BBAB2D61B}" destId="{8CADE44F-F46A-40B7-90BA-2D48076C669B}" srcOrd="5" destOrd="0" parTransId="{FBD2A4CD-EE91-4188-B1F7-18E5E5E39CFE}" sibTransId="{E806B17E-4627-46BF-9414-B43EDA31B016}"/>
    <dgm:cxn modelId="{6AD6C1A5-4FBF-4696-8E93-52C02A20F9B2}" type="presOf" srcId="{3C043339-E6D9-4213-BEDC-A6D54DCAF48E}" destId="{36047217-620E-4D5F-9A67-38FB70EAEE7B}" srcOrd="0" destOrd="0" presId="urn:microsoft.com/office/officeart/2005/8/layout/radial1"/>
    <dgm:cxn modelId="{E7E220AB-5287-4442-8BB4-5B507559FEB8}" type="presOf" srcId="{E59B1BEC-DDFE-4376-9DD6-BBE751088D4C}" destId="{4FE7E569-111B-4FAD-AA6B-F25EC7A3C67F}" srcOrd="0" destOrd="0" presId="urn:microsoft.com/office/officeart/2005/8/layout/radial1"/>
    <dgm:cxn modelId="{952AD3AD-ECCE-4F5C-AF15-287A7BAD720A}" type="presParOf" srcId="{5CF858AA-D380-44A4-AB36-68A65E964900}" destId="{8DC4A558-B577-497A-9EC4-8CC10B618DA2}" srcOrd="0" destOrd="0" presId="urn:microsoft.com/office/officeart/2005/8/layout/radial1"/>
    <dgm:cxn modelId="{55A92494-D768-4D1B-A9EF-1FFDF31A72BD}" type="presParOf" srcId="{5CF858AA-D380-44A4-AB36-68A65E964900}" destId="{CB502EF0-3656-4149-B09E-6427EFC76354}" srcOrd="1" destOrd="0" presId="urn:microsoft.com/office/officeart/2005/8/layout/radial1"/>
    <dgm:cxn modelId="{20EF9FE1-0699-464E-9167-003641CFA84E}" type="presParOf" srcId="{CB502EF0-3656-4149-B09E-6427EFC76354}" destId="{1EF65989-DD7F-4C09-9DFF-E88403DBD0AD}" srcOrd="0" destOrd="0" presId="urn:microsoft.com/office/officeart/2005/8/layout/radial1"/>
    <dgm:cxn modelId="{A1C77CF2-FEE9-4B5C-8B5E-3AA9097E10BF}" type="presParOf" srcId="{5CF858AA-D380-44A4-AB36-68A65E964900}" destId="{8B45309E-2B42-4AE5-ABDA-C6B13D0A1D04}" srcOrd="2" destOrd="0" presId="urn:microsoft.com/office/officeart/2005/8/layout/radial1"/>
    <dgm:cxn modelId="{75628BC5-55D5-45A6-9EAA-4D21A989AACC}" type="presParOf" srcId="{5CF858AA-D380-44A4-AB36-68A65E964900}" destId="{35B851B3-3935-4D1C-85E2-F34574A68BFB}" srcOrd="3" destOrd="0" presId="urn:microsoft.com/office/officeart/2005/8/layout/radial1"/>
    <dgm:cxn modelId="{1290EFE7-C005-440B-A787-826175A979A7}" type="presParOf" srcId="{35B851B3-3935-4D1C-85E2-F34574A68BFB}" destId="{2C762DBC-7BA0-446E-B218-5E2868467A94}" srcOrd="0" destOrd="0" presId="urn:microsoft.com/office/officeart/2005/8/layout/radial1"/>
    <dgm:cxn modelId="{F0F6F212-7668-47CA-A40D-3454F701AABD}" type="presParOf" srcId="{5CF858AA-D380-44A4-AB36-68A65E964900}" destId="{2234AD95-9FEF-4B02-B042-7A6FFD2CCB50}" srcOrd="4" destOrd="0" presId="urn:microsoft.com/office/officeart/2005/8/layout/radial1"/>
    <dgm:cxn modelId="{2B53086E-AF00-4750-9240-2CA33899D3BB}" type="presParOf" srcId="{5CF858AA-D380-44A4-AB36-68A65E964900}" destId="{2663634A-A496-443C-80F6-B22E8F10F338}" srcOrd="5" destOrd="0" presId="urn:microsoft.com/office/officeart/2005/8/layout/radial1"/>
    <dgm:cxn modelId="{BD468DFA-794A-4B4C-BBC1-CE0D25833F3E}" type="presParOf" srcId="{2663634A-A496-443C-80F6-B22E8F10F338}" destId="{B451407D-A510-4AB1-9417-6967C1A67E14}" srcOrd="0" destOrd="0" presId="urn:microsoft.com/office/officeart/2005/8/layout/radial1"/>
    <dgm:cxn modelId="{6409ABEE-C1C5-4CB6-999C-8912D50111E5}" type="presParOf" srcId="{5CF858AA-D380-44A4-AB36-68A65E964900}" destId="{86CE6062-FB37-4996-AA91-5107AD8D5964}" srcOrd="6" destOrd="0" presId="urn:microsoft.com/office/officeart/2005/8/layout/radial1"/>
    <dgm:cxn modelId="{7A85A624-34A8-45BA-9C88-639B7710FFB3}" type="presParOf" srcId="{5CF858AA-D380-44A4-AB36-68A65E964900}" destId="{E4566D10-EBD7-4BD9-8EB5-EB78BC54041F}" srcOrd="7" destOrd="0" presId="urn:microsoft.com/office/officeart/2005/8/layout/radial1"/>
    <dgm:cxn modelId="{6F54DF15-0484-43DF-8DAF-8773A07EE8DC}" type="presParOf" srcId="{E4566D10-EBD7-4BD9-8EB5-EB78BC54041F}" destId="{794DA73C-D8D3-4611-8405-32AB30CDB61B}" srcOrd="0" destOrd="0" presId="urn:microsoft.com/office/officeart/2005/8/layout/radial1"/>
    <dgm:cxn modelId="{F8B90711-50FC-416D-A0D8-F27B5A6F258F}" type="presParOf" srcId="{5CF858AA-D380-44A4-AB36-68A65E964900}" destId="{36047217-620E-4D5F-9A67-38FB70EAEE7B}" srcOrd="8" destOrd="0" presId="urn:microsoft.com/office/officeart/2005/8/layout/radial1"/>
    <dgm:cxn modelId="{095A07FF-0E7B-4463-A9DD-E1D6BA3C5EB8}" type="presParOf" srcId="{5CF858AA-D380-44A4-AB36-68A65E964900}" destId="{D8A2BDA4-0499-43A8-8B02-9175DD5270D7}" srcOrd="9" destOrd="0" presId="urn:microsoft.com/office/officeart/2005/8/layout/radial1"/>
    <dgm:cxn modelId="{3FF7DA99-2266-4C24-9E6E-E1A17258D46F}" type="presParOf" srcId="{D8A2BDA4-0499-43A8-8B02-9175DD5270D7}" destId="{F0B9ECB6-40B0-40B4-9BB3-E909A7E42719}" srcOrd="0" destOrd="0" presId="urn:microsoft.com/office/officeart/2005/8/layout/radial1"/>
    <dgm:cxn modelId="{74CFB484-0513-4249-97D8-EE60362C2855}" type="presParOf" srcId="{5CF858AA-D380-44A4-AB36-68A65E964900}" destId="{4FE7E569-111B-4FAD-AA6B-F25EC7A3C67F}" srcOrd="10" destOrd="0" presId="urn:microsoft.com/office/officeart/2005/8/layout/radial1"/>
    <dgm:cxn modelId="{F11F1629-DC79-4520-A9FB-33309F8F798C}" type="presParOf" srcId="{5CF858AA-D380-44A4-AB36-68A65E964900}" destId="{DD395CC3-C757-4E31-A699-1EF05EB6BFDD}" srcOrd="11" destOrd="0" presId="urn:microsoft.com/office/officeart/2005/8/layout/radial1"/>
    <dgm:cxn modelId="{B4F4642C-1777-4A22-84FA-1EC26A03E278}" type="presParOf" srcId="{DD395CC3-C757-4E31-A699-1EF05EB6BFDD}" destId="{9619B4AB-8A04-43BC-A8DD-B22613AD638A}" srcOrd="0" destOrd="0" presId="urn:microsoft.com/office/officeart/2005/8/layout/radial1"/>
    <dgm:cxn modelId="{5FCEEA97-183E-4E92-8053-5011EEA49163}" type="presParOf" srcId="{5CF858AA-D380-44A4-AB36-68A65E964900}" destId="{3ABFB90A-08D2-4E01-AA2B-04376B0C0854}" srcOrd="12" destOrd="0" presId="urn:microsoft.com/office/officeart/2005/8/layout/radial1"/>
    <dgm:cxn modelId="{05446228-0C39-4327-A769-A2CBD1D91BFB}" type="presParOf" srcId="{5CF858AA-D380-44A4-AB36-68A65E964900}" destId="{0DD232D1-B2D7-4C09-A2FF-77B91C224068}" srcOrd="13" destOrd="0" presId="urn:microsoft.com/office/officeart/2005/8/layout/radial1"/>
    <dgm:cxn modelId="{AA32EC81-0DCE-41E6-812D-8F52C4382048}" type="presParOf" srcId="{0DD232D1-B2D7-4C09-A2FF-77B91C224068}" destId="{1DA87FF6-DCBE-48BB-B7AD-8419B99C68D3}" srcOrd="0" destOrd="0" presId="urn:microsoft.com/office/officeart/2005/8/layout/radial1"/>
    <dgm:cxn modelId="{3425AA53-4B81-4DED-AB18-12E7A9A6B104}" type="presParOf" srcId="{5CF858AA-D380-44A4-AB36-68A65E964900}" destId="{BBD8344C-2B5D-412D-813B-BCE47432E24E}" srcOrd="14" destOrd="0" presId="urn:microsoft.com/office/officeart/2005/8/layout/radial1"/>
    <dgm:cxn modelId="{A8D88CDA-3534-467A-BAA6-CAC4B3A22ACD}" type="presParOf" srcId="{5CF858AA-D380-44A4-AB36-68A65E964900}" destId="{B077759C-72E7-4DFA-99D3-D99AAF7D4B96}" srcOrd="15" destOrd="0" presId="urn:microsoft.com/office/officeart/2005/8/layout/radial1"/>
    <dgm:cxn modelId="{81DD3DFF-77F8-4F82-95FB-9E38B912C07A}" type="presParOf" srcId="{B077759C-72E7-4DFA-99D3-D99AAF7D4B96}" destId="{959E8890-D08D-4F91-9728-FFDFDE3805B4}" srcOrd="0" destOrd="0" presId="urn:microsoft.com/office/officeart/2005/8/layout/radial1"/>
    <dgm:cxn modelId="{A5540C39-00E7-49A9-A06B-A6A6E921BA67}" type="presParOf" srcId="{5CF858AA-D380-44A4-AB36-68A65E964900}" destId="{83AD9D2F-ED3B-4F16-8413-9D40C7286091}" srcOrd="16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B0939D1F-6B60-4939-BBB9-39FCE3C362CF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287DE-D71E-4366-883A-1CCFB64739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B8BF26D9-F2EC-43DF-ABF2-69A93F83C8F1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46EF1-9D05-4A2A-A8F4-37B8E6F712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0C1770B6-0249-43B4-9AEB-4BF27E7002D1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939CF-8273-4BC5-BF70-C0B15667C0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B226A8A1-7532-4097-A929-ACD2855B183B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BA840-B817-4E60-A382-4C9923E306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93F507B-2883-4B4E-991E-68A67A457B37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B93F0-AFC4-4F57-A641-E099215C3D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89406B8D-6281-4480-8C4D-D14F055C9968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0067F-9B91-463D-A397-811EC25E84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03A57025-32F9-405E-B80C-548ED250F795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C7EF9-6136-410E-8ABC-3534B66E9B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1633AFA0-2F79-44C8-8694-B03D693B7931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46D6F-095F-47A9-A0FB-7779C9C771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5C9F7EA2-BF7D-4AF3-8B88-EE8077CC0454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75F16-0C87-4739-9BB0-A7DCC84830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376BAAB-F765-41F7-A1B4-FB67AEDB8004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8ECAF-86FE-4545-BBCC-925537517F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1061B6CF-47D3-4F33-8AAF-C456A023B55A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E3B74-1BC1-467C-ADC9-8EBDDF08B2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60770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57904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5735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72483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01042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6097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270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78658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31759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66664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270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1B710EC5-E835-4461-A88C-F2E487D8A089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08384B63-0DD0-404C-9F44-C947C33622F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2A807-368C-460B-AABF-B202CC0B40B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BD01B-F9A3-4209-BBD1-9380B4C546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347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9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85729"/>
            <a:ext cx="7358114" cy="314327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 ИСПОЛЬЗОВАНИЕ ИНТЕРАКТИВНЫХ МЕТОДОВ  НА УРОКАХ АНГЛИЙСКОГО ЯЗЫКА»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4286256"/>
            <a:ext cx="5072098" cy="1928826"/>
          </a:xfrm>
        </p:spPr>
        <p:txBody>
          <a:bodyPr>
            <a:normAutofit/>
          </a:bodyPr>
          <a:lstStyle/>
          <a:p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Абраменко Ирина Александровна</a:t>
            </a:r>
          </a:p>
          <a:p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Учитель английского языка </a:t>
            </a:r>
          </a:p>
          <a:p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МБОУ СОШ №3</a:t>
            </a:r>
          </a:p>
          <a:p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Сл. Б-Орловка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3857628"/>
            <a:ext cx="3214678" cy="30003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14291"/>
            <a:ext cx="6929462" cy="1143008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Карусель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428736"/>
            <a:ext cx="7500990" cy="4786346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Hello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 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Hi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 – Привет! – </a:t>
            </a: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I’m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Irina.–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Ирина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your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name?– </a:t>
            </a:r>
            <a:endParaRPr lang="ru-RU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 твое имя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ru-RU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My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name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 …- </a:t>
            </a:r>
            <a:endParaRPr lang="ru-RU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Мое имя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</a:t>
            </a:r>
            <a:endParaRPr lang="ru-RU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214291"/>
            <a:ext cx="6500834" cy="1214446"/>
          </a:xfrm>
        </p:spPr>
        <p:txBody>
          <a:bodyPr/>
          <a:lstStyle/>
          <a:p>
            <a:r>
              <a:rPr lang="ru-RU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Мозговой штурм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2143116"/>
            <a:ext cx="6572296" cy="4429156"/>
          </a:xfrm>
        </p:spPr>
        <p:txBody>
          <a:bodyPr>
            <a:normAutofit fontScale="925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l">
              <a:buFont typeface="Arial" pitchFamily="34" charset="0"/>
              <a:buChar char="•"/>
            </a:pPr>
            <a:r>
              <a:rPr lang="ru-RU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качество и образ жизни</a:t>
            </a:r>
          </a:p>
          <a:p>
            <a:pPr algn="l"/>
            <a:r>
              <a:rPr lang="ru-RU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•	физическое развитие</a:t>
            </a:r>
          </a:p>
          <a:p>
            <a:pPr algn="l"/>
            <a:r>
              <a:rPr lang="ru-RU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•	отсутствие заболеваний</a:t>
            </a:r>
          </a:p>
          <a:p>
            <a:pPr algn="l"/>
            <a:r>
              <a:rPr lang="ru-RU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•	построение взаимоотношений с другими людьми</a:t>
            </a:r>
          </a:p>
          <a:p>
            <a:pPr algn="l"/>
            <a:r>
              <a:rPr lang="ru-RU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•	финансовая независимость</a:t>
            </a:r>
          </a:p>
          <a:p>
            <a:pPr algn="l"/>
            <a:r>
              <a:rPr lang="ru-RU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•	взаимодействие с окружающей средой</a:t>
            </a:r>
          </a:p>
          <a:p>
            <a:endParaRPr lang="ru-RU" sz="2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1357298"/>
            <a:ext cx="4495141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«Здоровый образ жизни»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658126" cy="10636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«Карта памяти» “</a:t>
            </a:r>
            <a:r>
              <a:rPr lang="ru-RU" sz="44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MindMap</a:t>
            </a:r>
            <a:r>
              <a:rPr lang="ru-RU" sz="4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”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142984"/>
          <a:ext cx="821537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FISHBONE</a:t>
            </a:r>
            <a:endParaRPr lang="ru-RU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1204" name="Picture 4" descr="http://katti.ucoz.ru/_pu/57/727715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30098"/>
            <a:ext cx="9144000" cy="56279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Голова — </a:t>
            </a:r>
            <a:r>
              <a:rPr lang="ru-RU" sz="4000" dirty="0" smtClean="0"/>
              <a:t>Преимущества и Недостатки занятий спортом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2071678"/>
            <a:ext cx="3714776" cy="17859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Верхние косточки — </a:t>
            </a:r>
            <a:r>
              <a:rPr lang="ru-RU" sz="3600" dirty="0" smtClean="0"/>
              <a:t>За занятия спортом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488" y="4286256"/>
            <a:ext cx="4214842" cy="1546217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Хвост — 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Вывод</a:t>
            </a:r>
            <a:endParaRPr lang="ru-RU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2"/>
            <a:ext cx="3887391" cy="203359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Нижние косточки — Против занятий спортом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71480"/>
            <a:ext cx="8086754" cy="557216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Способствуют росту интереса к предмету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	Ускоряют процесс обучения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	Улучшают качество усвоения материала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	Обеспечивают индивидуализацию и дифференциацию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	Способствую сотрудничества учителя и ученика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	Развивают коммуникативную компетенцию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285860"/>
            <a:ext cx="7158060" cy="4564072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тему о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здоровье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1. Ценность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Благополучное, необходимое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Жить, богатеть,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процветать</a:t>
            </a:r>
            <a:b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4. Здоровье - это красота в любом возрасте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5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Благо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500042"/>
            <a:ext cx="41434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Синквейн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939116" cy="5643601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ru-RU" sz="4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Взаимодействие</a:t>
            </a:r>
            <a:r>
              <a:rPr lang="ru-RU" sz="4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4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	</a:t>
            </a:r>
            <a:r>
              <a:rPr lang="ru-RU" sz="49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Креативный</a:t>
            </a:r>
            <a:r>
              <a:rPr lang="ru-RU" sz="4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действенный</a:t>
            </a:r>
            <a:br>
              <a:rPr lang="ru-RU" sz="4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	Создают, играют, моделируют</a:t>
            </a:r>
            <a:br>
              <a:rPr lang="ru-RU" sz="4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	Повышает мотивацию и творчество обучающихся</a:t>
            </a:r>
            <a:br>
              <a:rPr lang="ru-RU" sz="4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	Интенсификация </a:t>
            </a:r>
            <a:r>
              <a:rPr lang="ru-RU" sz="4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процесса </a:t>
            </a:r>
            <a:r>
              <a:rPr lang="ru-RU" sz="4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обучения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500042"/>
            <a:ext cx="7286676" cy="507209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Взаимодействие</a:t>
            </a:r>
            <a:endParaRPr lang="ru-RU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Равный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 равному, организующий</a:t>
            </a:r>
          </a:p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Активно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взаимодействуют, обучают, систематизируют</a:t>
            </a:r>
          </a:p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Создаёт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атмосферу открытости и сотрудничества</a:t>
            </a:r>
          </a:p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Творческая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активность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71480"/>
            <a:ext cx="3500462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существительные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628" y="571480"/>
            <a:ext cx="3643338" cy="20002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глаголы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357562"/>
            <a:ext cx="3571900" cy="207170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Полное предложение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3357562"/>
            <a:ext cx="3571900" cy="21431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прилагательные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286248" y="1785926"/>
            <a:ext cx="6429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3" idx="2"/>
          </p:cNvCxnSpPr>
          <p:nvPr/>
        </p:nvCxnSpPr>
        <p:spPr>
          <a:xfrm rot="5400000">
            <a:off x="6465106" y="2928935"/>
            <a:ext cx="714383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4286248" y="4429132"/>
            <a:ext cx="7858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71480"/>
            <a:ext cx="3500462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Цель,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сотрудничество, проблема, группа, команда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628" y="571480"/>
            <a:ext cx="3643338" cy="20002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Делать, </a:t>
            </a:r>
            <a:r>
              <a:rPr lang="ru-RU" sz="2800" b="1" dirty="0" smtClean="0"/>
              <a:t>думать, пытаться, действовать, достигать, выполнять</a:t>
            </a:r>
            <a:endParaRPr lang="ru-RU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3357562"/>
            <a:ext cx="3571900" cy="21431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 </a:t>
            </a:r>
            <a:r>
              <a:rPr lang="ru-RU" sz="2800" b="1" dirty="0" smtClean="0"/>
              <a:t>Дружные, </a:t>
            </a:r>
            <a:r>
              <a:rPr lang="ru-RU" sz="2800" b="1" dirty="0" smtClean="0"/>
              <a:t>отзывчивые, упорные, оригинальные</a:t>
            </a:r>
            <a:endParaRPr lang="ru-RU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357562"/>
            <a:ext cx="3571900" cy="207170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Для достижения результата необходимо взаимодействовать, обмениваться знаниями, 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опытом</a:t>
            </a:r>
            <a:endParaRPr lang="ru-RU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286248" y="1785926"/>
            <a:ext cx="6429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6465106" y="2928935"/>
            <a:ext cx="714383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4286248" y="4429132"/>
            <a:ext cx="7858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Интерактивный</a:t>
            </a: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857364"/>
            <a:ext cx="3868340" cy="2390780"/>
          </a:xfrm>
        </p:spPr>
        <p:txBody>
          <a:bodyPr>
            <a:normAutofit/>
          </a:bodyPr>
          <a:lstStyle/>
          <a:p>
            <a:r>
              <a:rPr lang="ru-RU" sz="6600" dirty="0" err="1" smtClean="0"/>
              <a:t>inter</a:t>
            </a:r>
            <a:r>
              <a:rPr lang="ru-RU" sz="6600" dirty="0" smtClean="0"/>
              <a:t> - “между”</a:t>
            </a:r>
            <a:endParaRPr lang="ru-RU" sz="6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57686" y="2214554"/>
            <a:ext cx="4429156" cy="2071702"/>
          </a:xfrm>
        </p:spPr>
        <p:txBody>
          <a:bodyPr>
            <a:noAutofit/>
          </a:bodyPr>
          <a:lstStyle/>
          <a:p>
            <a:r>
              <a:rPr lang="ru-RU" sz="6600" dirty="0" err="1" smtClean="0"/>
              <a:t>act</a:t>
            </a:r>
            <a:r>
              <a:rPr lang="ru-RU" sz="6600" dirty="0" smtClean="0"/>
              <a:t> - “действие”</a:t>
            </a:r>
            <a:endParaRPr lang="ru-RU" sz="66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285984" y="1571612"/>
            <a:ext cx="1214446" cy="1000132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357686" y="1500174"/>
            <a:ext cx="1071570" cy="1000132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472" y="1214422"/>
            <a:ext cx="3868340" cy="3684588"/>
          </a:xfrm>
        </p:spPr>
        <p:txBody>
          <a:bodyPr/>
          <a:lstStyle/>
          <a:p>
            <a:pPr algn="ctr">
              <a:buNone/>
            </a:pPr>
            <a:r>
              <a:rPr lang="en-US" sz="4000" b="1" dirty="0" smtClean="0"/>
              <a:t>«Tell me and I forget.</a:t>
            </a:r>
          </a:p>
          <a:p>
            <a:pPr algn="ctr">
              <a:buNone/>
            </a:pPr>
            <a:r>
              <a:rPr lang="en-US" sz="4000" b="1" dirty="0" smtClean="0"/>
              <a:t>Teach me and I remember.</a:t>
            </a:r>
          </a:p>
          <a:p>
            <a:pPr algn="ctr">
              <a:buNone/>
            </a:pPr>
            <a:r>
              <a:rPr lang="en-US" sz="4000" b="1" dirty="0" smtClean="0"/>
              <a:t>Involve me and I learn.»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285985" y="357166"/>
            <a:ext cx="4786346" cy="714380"/>
          </a:xfrm>
        </p:spPr>
        <p:txBody>
          <a:bodyPr>
            <a:noAutofit/>
          </a:bodyPr>
          <a:lstStyle/>
          <a:p>
            <a:pPr algn="ctr"/>
            <a: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китайская пословица:</a:t>
            </a:r>
            <a:endParaRPr lang="ru-RU" sz="2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57752" y="1428736"/>
            <a:ext cx="3887391" cy="368458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600" b="1" dirty="0" smtClean="0"/>
              <a:t>«Скажи мне, я забываю,</a:t>
            </a:r>
          </a:p>
          <a:p>
            <a:pPr algn="ctr">
              <a:buNone/>
            </a:pPr>
            <a:r>
              <a:rPr lang="ru-RU" sz="3600" b="1" dirty="0" smtClean="0"/>
              <a:t>Покажи мне, я могу запомнить,</a:t>
            </a:r>
          </a:p>
          <a:p>
            <a:pPr algn="ctr">
              <a:buNone/>
            </a:pPr>
            <a:r>
              <a:rPr lang="ru-RU" sz="3600" b="1" dirty="0" smtClean="0"/>
              <a:t>Позволь мне сделать это,</a:t>
            </a:r>
          </a:p>
          <a:p>
            <a:pPr algn="ctr">
              <a:buNone/>
            </a:pPr>
            <a:r>
              <a:rPr lang="ru-RU" sz="3600" b="1" dirty="0" smtClean="0"/>
              <a:t>И это станет моим навсегда»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072494" cy="100013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«Пирамида запоминания» ясно дает представление о том, какая деятельность приводит к наилучшим результатам в обучении.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928670"/>
            <a:ext cx="8715436" cy="5643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357290" y="928670"/>
          <a:ext cx="750099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28728" y="0"/>
            <a:ext cx="700092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Интерактивные методы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65126"/>
            <a:ext cx="8072494" cy="99217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Сравнение 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традиционного и интерактивного уроков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428736"/>
            <a:ext cx="3796902" cy="500066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Традиционный урок</a:t>
            </a:r>
            <a:endParaRPr lang="ru-RU" sz="2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472" y="2071678"/>
            <a:ext cx="3926710" cy="411798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«Учитель – ученик»</a:t>
            </a:r>
          </a:p>
          <a:p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Активны лидеры</a:t>
            </a:r>
          </a:p>
          <a:p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Социально-ожидаемое мнение</a:t>
            </a:r>
          </a:p>
          <a:p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Учитель – носитель истины</a:t>
            </a:r>
          </a:p>
          <a:p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Учебное пространство-внимание на учителя</a:t>
            </a:r>
            <a:endParaRPr lang="ru-RU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428736"/>
            <a:ext cx="3887391" cy="500066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Интерактивный урок</a:t>
            </a:r>
            <a:endParaRPr lang="ru-RU" sz="2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29150" y="2071678"/>
            <a:ext cx="4086254" cy="411798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«Ученик – </a:t>
            </a:r>
            <a:r>
              <a:rPr lang="ru-RU" sz="2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ученик</a:t>
            </a: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»</a:t>
            </a:r>
          </a:p>
          <a:p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Активны все учащиеся»</a:t>
            </a:r>
          </a:p>
          <a:p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Личное мнение</a:t>
            </a:r>
          </a:p>
          <a:p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Самостоятельные выводы учащихся</a:t>
            </a:r>
          </a:p>
          <a:p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Учебное пространство-внимание друг на друга</a:t>
            </a:r>
            <a:endParaRPr lang="ru-RU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00100" y="428604"/>
            <a:ext cx="7072338" cy="806439"/>
          </a:xfrm>
        </p:spPr>
        <p:txBody>
          <a:bodyPr/>
          <a:lstStyle/>
          <a:p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Энергизатор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85852" y="1643050"/>
            <a:ext cx="7215238" cy="4572032"/>
          </a:xfrm>
        </p:spPr>
        <p:txBody>
          <a:bodyPr/>
          <a:lstStyle/>
          <a:p>
            <a:pPr algn="l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Здравствуй, друг! (рукопожатие)</a:t>
            </a:r>
          </a:p>
          <a:p>
            <a:pPr algn="l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Как ты тут? (хлопаем по плечу)</a:t>
            </a:r>
          </a:p>
          <a:p>
            <a:pPr algn="l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Где ты был? (трясем за ухо)</a:t>
            </a:r>
          </a:p>
          <a:p>
            <a:pPr algn="l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Я скучал, (руку к сердцу) </a:t>
            </a:r>
          </a:p>
          <a:p>
            <a:pPr algn="l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Ты пришел! (руки в сторону)</a:t>
            </a:r>
          </a:p>
          <a:p>
            <a:pPr algn="l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Хорошо! (обняться)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.  Хочу все знать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ablon72">
  <a:themeElements>
    <a:clrScheme name="Настроювані 1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Шаблон.  Хочу все знать.</Template>
  <TotalTime>812</TotalTime>
  <Words>356</Words>
  <Application>Microsoft Office PowerPoint</Application>
  <PresentationFormat>Экран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Шаблон.  Хочу все знать.</vt:lpstr>
      <vt:lpstr>1_Тема Office</vt:lpstr>
      <vt:lpstr>shablon72</vt:lpstr>
      <vt:lpstr>« ИСПОЛЬЗОВАНИЕ ИНТЕРАКТИВНЫХ МЕТОДОВ  НА УРОКАХ АНГЛИЙСКОГО ЯЗЫКА»</vt:lpstr>
      <vt:lpstr>Слайд 2</vt:lpstr>
      <vt:lpstr>Слайд 3</vt:lpstr>
      <vt:lpstr>Интерактивный</vt:lpstr>
      <vt:lpstr>Слайд 5</vt:lpstr>
      <vt:lpstr>«Пирамида запоминания» ясно дает представление о том, какая деятельность приводит к наилучшим результатам в обучении. </vt:lpstr>
      <vt:lpstr>Слайд 7</vt:lpstr>
      <vt:lpstr>Сравнение  традиционного и интерактивного уроков</vt:lpstr>
      <vt:lpstr>Энергизатор </vt:lpstr>
      <vt:lpstr>Карусель</vt:lpstr>
      <vt:lpstr>Мозговой штурм</vt:lpstr>
      <vt:lpstr>«Карта памяти» “MindMap”</vt:lpstr>
      <vt:lpstr>FISHBONE</vt:lpstr>
      <vt:lpstr>Голова — Преимущества и Недостатки занятий спортом  </vt:lpstr>
      <vt:lpstr>Способствуют росту интереса к предмету • Ускоряют процесс обучения • Улучшают качество усвоения материала • Обеспечивают индивидуализацию и дифференциацию • Способствую сотрудничества учителя и ученика • Развивают коммуникативную компетенцию </vt:lpstr>
      <vt:lpstr>На тему о здоровье   1. Ценность  2. Благополучное, необходимое  3. Жить, богатеть, процветать  4. Здоровье - это красота в любом возрасте  5. Благо</vt:lpstr>
      <vt:lpstr>   Взаимодействие • Креативный, действенный • Создают, играют, моделируют • Повышает мотивацию и творчество обучающихся • Интенсификация процесса обучения 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ИСПОЛЬЗОВАНИЕ ИНТЕРАКТИВНЫХ МЕТОДОВ  НА УРОКАХ АНГЛИЙСКОГО ЯЗЫКА»</dc:title>
  <dc:creator>ира</dc:creator>
  <cp:lastModifiedBy>ира</cp:lastModifiedBy>
  <cp:revision>54</cp:revision>
  <dcterms:created xsi:type="dcterms:W3CDTF">2016-02-27T13:57:02Z</dcterms:created>
  <dcterms:modified xsi:type="dcterms:W3CDTF">2016-02-29T21:03:36Z</dcterms:modified>
</cp:coreProperties>
</file>