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5" r:id="rId5"/>
    <p:sldId id="320" r:id="rId6"/>
    <p:sldId id="31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</p:sldIdLst>
  <p:sldSz cx="12188825" cy="6858000"/>
  <p:notesSz cx="6858000" cy="9144000"/>
  <p:custDataLst>
    <p:tags r:id="rId23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2C7F81B-FC62-4131-8419-4F0CD733027F}">
          <p14:sldIdLst>
            <p14:sldId id="265"/>
            <p14:sldId id="320"/>
            <p14:sldId id="31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29" autoAdjust="0"/>
  </p:normalViewPr>
  <p:slideViewPr>
    <p:cSldViewPr showGuides="1">
      <p:cViewPr varScale="1">
        <p:scale>
          <a:sx n="85" d="100"/>
          <a:sy n="85" d="100"/>
        </p:scale>
        <p:origin x="138" y="84"/>
      </p:cViewPr>
      <p:guideLst>
        <p:guide pos="3839"/>
        <p:guide orient="horz" pos="21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68A5074-CE0D-4554-A997-CC9160940530}" type="datetime1">
              <a:rPr lang="ru-RU" smtClean="0"/>
              <a:pPr algn="r" rtl="0"/>
              <a:t>23.05.2018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AE0CC78-488A-4892-9E55-EA2E7FA7AD95}" type="datetime1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680347-8CB2-4BC6-9CD2-ABDD556782DE}" type="datetime1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032FF7-F906-4C17-885C-6356C5B13C33}" type="datetime1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08C5DC-7690-41E4-921F-0CCD86F95B69}" type="datetime1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75A814-E90F-481F-9D66-10F3829730B9}" type="datetime1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dirty="0"/>
              <a:t>​</a:t>
            </a:r>
            <a:fld id="{37209019-E585-49FC-B62B-4F8E88B75BBF}" type="datetime1">
              <a:rPr lang="ru-RU" smtClean="0"/>
              <a:pPr/>
              <a:t>23.05.2018</a:t>
            </a:fld>
            <a:r>
              <a:rPr lang="ru-RU" dirty="0"/>
              <a:t>​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553319-FCD4-4339-95E3-CA608CFF30E2}" type="datetime1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E4BD36-0D92-42E0-A6BC-3DE49444FD88}" type="datetime1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AA0470-602E-4818-A25C-047C8515CFC6}" type="datetime1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9837FC-FBB6-4C6B-A6BE-B70FBC32743C}" type="datetime1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D946C2-3993-4E07-A8EC-429B93E58A31}" type="datetime1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FE10-96C7-4D4D-AAC7-3367C5776B31}" type="datetime1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arter97.org/ru/news/2017/10/30/267598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10" Type="http://schemas.openxmlformats.org/officeDocument/2006/relationships/slide" Target="slide16.xml"/><Relationship Id="rId4" Type="http://schemas.openxmlformats.org/officeDocument/2006/relationships/slide" Target="slide10.xml"/><Relationship Id="rId9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Искусственный интеллект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cap="none" dirty="0"/>
              <a:t>Выполнила ученица</a:t>
            </a:r>
          </a:p>
          <a:p>
            <a:pPr rtl="0"/>
            <a:r>
              <a:rPr lang="ru-RU" cap="none" dirty="0"/>
              <a:t>8Г класса</a:t>
            </a:r>
          </a:p>
          <a:p>
            <a:pPr rtl="0"/>
            <a:r>
              <a:rPr lang="ru-RU" cap="none" dirty="0"/>
              <a:t>Невельская Мария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3CF93-CAEC-4CA6-B1AC-14456ADBC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Автомобили с искусственным интеллектом (самоуправляемые автомобили)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3F6A3B-D4EE-486D-8C9F-D0F998670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Автономные автомобили становятся все ближе к реальности. В этом году </a:t>
            </a:r>
            <a:r>
              <a:rPr lang="ru-RU" dirty="0" err="1"/>
              <a:t>Google</a:t>
            </a:r>
            <a:r>
              <a:rPr lang="ru-RU" dirty="0"/>
              <a:t> сообщила об алгоритме, способном научиться водить машину точно так же , как это делает человек: через опыт. Идея заключается в том, что в конечном итоге автомобиль будет способен смотреть на дорогу и принимать решения, основываясь на том, что он видит.</a:t>
            </a:r>
          </a:p>
        </p:txBody>
      </p:sp>
    </p:spTree>
    <p:extLst>
      <p:ext uri="{BB962C8B-B14F-4D97-AF65-F5344CB8AC3E}">
        <p14:creationId xmlns:p14="http://schemas.microsoft.com/office/powerpoint/2010/main" val="212441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85DDC-3C9F-40FC-B154-83E00138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Предложение товаров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F50266-CA90-4DF3-9FC5-D4E680592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Крупные ритейлеры, как </a:t>
            </a:r>
            <a:r>
              <a:rPr lang="ru-RU" dirty="0" err="1"/>
              <a:t>Target</a:t>
            </a:r>
            <a:r>
              <a:rPr lang="ru-RU" dirty="0"/>
              <a:t> и </a:t>
            </a:r>
            <a:r>
              <a:rPr lang="ru-RU" dirty="0" err="1"/>
              <a:t>Amazon</a:t>
            </a:r>
            <a:r>
              <a:rPr lang="ru-RU" dirty="0"/>
              <a:t>, зарабатывают много денег благодаря способности их магазинов предвидеть ваши потребности. Эта способность реализуется различными способами: купоны, скидки, </a:t>
            </a:r>
            <a:r>
              <a:rPr lang="ru-RU" dirty="0" err="1"/>
              <a:t>таргентинговая</a:t>
            </a:r>
            <a:r>
              <a:rPr lang="ru-RU" dirty="0"/>
              <a:t> реклама </a:t>
            </a:r>
            <a:r>
              <a:rPr lang="ru-RU" dirty="0" err="1"/>
              <a:t>ит.д</a:t>
            </a:r>
            <a:r>
              <a:rPr lang="ru-RU" dirty="0"/>
              <a:t>. Как вы уже догадались это очень спорное использование ИИ так как заставляет многих людей переживать по поводу возможных нарушений неприкосновенности частной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268358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6FA37-6EE9-4006-9AAE-2A8C8EA5C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Обнаружение мошенничества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CE9B5-1193-4593-A6F3-F4885370C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 когда-нибудь получали сообщение о том что вы сделали какую-либо покупку по вашей кредитной карте, хотя вы не совершали никаких покупок? Многие банки отправляют эти сообщения, если считают, что существует вероятность мошенничества с вашим аккаунтом и хотят убедиться, что вы одобряете покупку, прежде чем перечислить деньги в другую компанию. Часто для наблюдения такого рода мошенничества используется ИИ. После достаточного обучения, система будет в состоянии обнаружить мошеннические транзакции на основе тех признаков, которые он узнал посредством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97179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CABD8-A80D-4DC0-9D62-4EDC960C5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Онлайн поддержка клиентов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5C09E5-2C5D-4E13-91AE-DBEDCA95D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Многие сайты сейчас предлагают клиента пообщаться с представителем службы поддержки в то время как они просматривают товары на сайте, но не на каждом сайте на самом деле отвечают живые люди! Во многих случаях вы общаетесь с ИИ. Многие из этих чат ботов мало чем отличаются от автоответчиков, но некоторые из них действительно способны извлекать знания из сайта и предоставлять их клиентам, когда они попросят об этом.</a:t>
            </a:r>
          </a:p>
        </p:txBody>
      </p:sp>
    </p:spTree>
    <p:extLst>
      <p:ext uri="{BB962C8B-B14F-4D97-AF65-F5344CB8AC3E}">
        <p14:creationId xmlns:p14="http://schemas.microsoft.com/office/powerpoint/2010/main" val="178746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A4FAE-DD53-4F4F-9A0B-E4B40EE4C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Новостные порталы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EBD676-508B-4CAB-98C8-3B945453F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Знаете ли вы, что программы с ИИ способны писать новости ? ИИ способен писать простые истории, такие как, финансовые сводки, спортивные репортажи и т.д. Конечно такая система все же нуждается в помощи человека, но это всего лишь вопрос времени и в ближайшем будущем ИИ будет способен писать полноценные статьи.</a:t>
            </a:r>
          </a:p>
        </p:txBody>
      </p:sp>
    </p:spTree>
    <p:extLst>
      <p:ext uri="{BB962C8B-B14F-4D97-AF65-F5344CB8AC3E}">
        <p14:creationId xmlns:p14="http://schemas.microsoft.com/office/powerpoint/2010/main" val="21756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920C0-9527-447C-8D60-6E552C702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Видеонаблюдения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0E3DD2-5024-41A5-AD53-8D4EBCFAA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Контролировать большое количество видеокамер одному человеку очень сложное и порой скучное занятие. Именно поэтому были разработаны компьютеры с ИИ для мониторинга этих камер. Алгоритм мониторинга принимает входные данные с камер видеонаблюдения и определяет есть ли опасность или нет. Если он «видит» опасность, то оповещает сотрудников безопасности об этом.</a:t>
            </a:r>
          </a:p>
        </p:txBody>
      </p:sp>
    </p:spTree>
    <p:extLst>
      <p:ext uri="{BB962C8B-B14F-4D97-AF65-F5344CB8AC3E}">
        <p14:creationId xmlns:p14="http://schemas.microsoft.com/office/powerpoint/2010/main" val="22184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C302C-75AF-4DC5-8A1D-C22710A0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фильмов и музыки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3B1D79-BEE9-401B-8E1C-F0472E5AF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Конечно эти системы довольно просты по сравнению с другими интеллектуальными системами, но в то же время они выполняют довольно-таки полезную задачу: предлагают музыку и фильмы основываясь на ваших интересах. Путем наблюдения за вашими действиями они обучаются и в конечном итоге дают вам рекомендации того, что вас заинтересует. Большая часть этих функций зависит от человека. Например, если вам нравится «рок» и вы указали в своем профиле эту характеристику, то стало быть вам нравятся и другие песни которые включают в себя эту характеристику. Это лежит в основе многих рекомендаций, и хотя это не футуристическая разработка, но она делает очень хорошую работу, помогает нам находить новую музыку и фильмы.</a:t>
            </a:r>
          </a:p>
        </p:txBody>
      </p:sp>
    </p:spTree>
    <p:extLst>
      <p:ext uri="{BB962C8B-B14F-4D97-AF65-F5344CB8AC3E}">
        <p14:creationId xmlns:p14="http://schemas.microsoft.com/office/powerpoint/2010/main" val="201153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2529B-A4AF-47C9-9596-81E87C94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искусственный интеллект (ИИ)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E91182-BA04-4E59-96F1-56CFC5EF1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Искусственный интеллект </a:t>
            </a:r>
            <a:r>
              <a:rPr lang="ru-RU" dirty="0"/>
              <a:t>– дисциплина, изучающая возможность создания программ для решения задач, которые требуют определенных интеллектуальных усилий при выполнении их человеком.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A3200E-E378-43DB-A10D-718134047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34572" y="3284984"/>
            <a:ext cx="3672408" cy="259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5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Исследования в области ИИ ведутся по двум направлениям: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32023" y="2060848"/>
            <a:ext cx="9134391" cy="4114801"/>
          </a:xfrm>
        </p:spPr>
        <p:txBody>
          <a:bodyPr rtlCol="0"/>
          <a:lstStyle/>
          <a:p>
            <a:pPr marL="457200" indent="-457200" rtl="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бионическое</a:t>
            </a:r>
            <a:r>
              <a:rPr lang="ru-RU" dirty="0"/>
              <a:t> – попытки смоделировать с помощью искусственных систем психофизиологическую деятельность человеческого мозга с целью создания искусственного разума;</a:t>
            </a:r>
          </a:p>
          <a:p>
            <a:pPr marL="457200" indent="-457200" rtl="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прагматическое</a:t>
            </a:r>
            <a:r>
              <a:rPr lang="ru-RU" dirty="0"/>
              <a:t> – создание программ, позволяющих с использованием ЭВМ воспроизводить не саму мыслительную деятельность, а являющиеся ее результатами процессы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F98D4-2C6B-4D8F-A52E-58FC5F381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Свойства систем 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F444B-424C-4D59-B68E-39352D22E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внутренняя интерпретируемость – вместе с информацией в базе знаний представлены информационные структуры, позволяющие не только хранить знания, но и использовать их;</a:t>
            </a:r>
          </a:p>
          <a:p>
            <a:r>
              <a:rPr lang="ru-RU" dirty="0"/>
              <a:t>структурированность – выполняются декомпозиция сложных объектов на более простые и установление связи между ними;</a:t>
            </a:r>
          </a:p>
          <a:p>
            <a:r>
              <a:rPr lang="ru-RU" dirty="0"/>
              <a:t>связанность – отражаются закономерности относительно фактов, процессов, явлений и причинно-следственные отношения между ними;</a:t>
            </a:r>
          </a:p>
          <a:p>
            <a:r>
              <a:rPr lang="ru-RU" dirty="0"/>
              <a:t>активность – на основе имеющихся знаний можно выводить (получать) </a:t>
            </a:r>
            <a:r>
              <a:rPr lang="ru-RU"/>
              <a:t>новые знания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13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50326-6355-4802-8468-68B18062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726F40-891F-486F-A4AD-6AE7B605B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Искусственный интеллект применяют в </a:t>
            </a:r>
            <a:r>
              <a:rPr lang="ru-RU" dirty="0" err="1"/>
              <a:t>естесственно-язоковых</a:t>
            </a:r>
            <a:r>
              <a:rPr lang="ru-RU" dirty="0"/>
              <a:t> программах. Они позволяют: делать перевод текста с одного языка на другой, составлять рефераты больших документов, сочинять тексты для сказок и поэм, сценарии телесериалов.</a:t>
            </a:r>
          </a:p>
          <a:p>
            <a:r>
              <a:rPr lang="ru-RU" dirty="0"/>
              <a:t>Музыкальные программы могут сочинять музыкальные произведения, проводить анализ готовых музыкальных произведений, имитировать различные исполнительские стили.</a:t>
            </a:r>
          </a:p>
          <a:p>
            <a:r>
              <a:rPr lang="ru-RU" dirty="0"/>
              <a:t>Распознающие программы позволяют проверять правильность текста, распознавать символы рукописного текста.</a:t>
            </a:r>
          </a:p>
          <a:p>
            <a:r>
              <a:rPr lang="ru-RU" dirty="0"/>
              <a:t>Многие игровые программы используют принципы искусственного интеллекта.</a:t>
            </a:r>
          </a:p>
        </p:txBody>
      </p:sp>
    </p:spTree>
    <p:extLst>
      <p:ext uri="{BB962C8B-B14F-4D97-AF65-F5344CB8AC3E}">
        <p14:creationId xmlns:p14="http://schemas.microsoft.com/office/powerpoint/2010/main" val="396780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E96B8-1556-4DAF-9941-977537C9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с ИИ и без 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590E93-258B-4194-9CF8-F8C5F81CB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3491881" cy="762000"/>
          </a:xfrm>
        </p:spPr>
        <p:txBody>
          <a:bodyPr/>
          <a:lstStyle/>
          <a:p>
            <a:r>
              <a:rPr lang="ru-RU" sz="2400" dirty="0"/>
              <a:t>Без 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4257DC-B631-4216-8DB9-AFDCE04E2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3491881" cy="3276600"/>
          </a:xfrm>
        </p:spPr>
        <p:txBody>
          <a:bodyPr>
            <a:normAutofit/>
          </a:bodyPr>
          <a:lstStyle/>
          <a:p>
            <a:r>
              <a:rPr lang="ru-RU" sz="1800" dirty="0"/>
              <a:t>Компьютерная программа без ИИ может отвечать только на конкретные вопросы на которые он запрограммирован отвечать.</a:t>
            </a:r>
          </a:p>
          <a:p>
            <a:r>
              <a:rPr lang="ru-RU" sz="1800" dirty="0"/>
              <a:t>Внесение изменений в программу приводит к изменению его структуры.</a:t>
            </a:r>
          </a:p>
          <a:p>
            <a:r>
              <a:rPr lang="ru-RU" sz="1800" dirty="0"/>
              <a:t>Модификация не является быстрым и легким.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5079AF-23F7-42DC-9A1F-B2EF65295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30316" y="1905000"/>
            <a:ext cx="5436097" cy="762000"/>
          </a:xfrm>
        </p:spPr>
        <p:txBody>
          <a:bodyPr/>
          <a:lstStyle/>
          <a:p>
            <a:r>
              <a:rPr lang="ru-RU" sz="2400" dirty="0"/>
              <a:t>С 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442EBF-2630-4D74-B44D-331EB316A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30316" y="2743201"/>
            <a:ext cx="5436097" cy="3276600"/>
          </a:xfrm>
        </p:spPr>
        <p:txBody>
          <a:bodyPr>
            <a:normAutofit/>
          </a:bodyPr>
          <a:lstStyle/>
          <a:p>
            <a:r>
              <a:rPr lang="ru-RU" sz="1800" dirty="0"/>
              <a:t>Может отвечать на универсальные вопросы, на которые он запрограммирован.</a:t>
            </a:r>
          </a:p>
          <a:p>
            <a:r>
              <a:rPr lang="ru-RU" sz="1800" dirty="0"/>
              <a:t>Программа с ИИ может поглощать новые модификации, сортируя весьма независимые фрагменты информации воедино. Следовательно, вы можете изменять кусочки информации из программы не затрагивая структуру самой программы.</a:t>
            </a:r>
          </a:p>
          <a:p>
            <a:r>
              <a:rPr lang="ru-RU" sz="1800" dirty="0"/>
              <a:t>Модификация быстрая и легкая.</a:t>
            </a:r>
          </a:p>
        </p:txBody>
      </p:sp>
    </p:spTree>
    <p:extLst>
      <p:ext uri="{BB962C8B-B14F-4D97-AF65-F5344CB8AC3E}">
        <p14:creationId xmlns:p14="http://schemas.microsoft.com/office/powerpoint/2010/main" val="28056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1BCE0-F185-4DAF-AC2C-61854A7A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ИИ, которые мы используем в повседневной жизни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6CA89-1BE5-4051-BC0C-4E162E656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hlinkClick r:id="rId2" action="ppaction://hlinksldjump"/>
              </a:rPr>
              <a:t>Виртуальные личные помощники</a:t>
            </a:r>
            <a:endParaRPr lang="ru-RU" dirty="0"/>
          </a:p>
          <a:p>
            <a:r>
              <a:rPr lang="ru-RU" dirty="0">
                <a:hlinkClick r:id="rId3" action="ppaction://hlinksldjump"/>
              </a:rPr>
              <a:t>Видеоигры</a:t>
            </a:r>
            <a:endParaRPr lang="ru-RU" dirty="0"/>
          </a:p>
          <a:p>
            <a:r>
              <a:rPr lang="ru-RU" dirty="0">
                <a:hlinkClick r:id="rId4" action="ppaction://hlinksldjump"/>
              </a:rPr>
              <a:t>Автомобили с искусственным интеллектом (самоуправляемые автомобили)</a:t>
            </a:r>
            <a:endParaRPr lang="ru-RU" dirty="0"/>
          </a:p>
          <a:p>
            <a:r>
              <a:rPr lang="ru-RU" dirty="0">
                <a:hlinkClick r:id="rId5" action="ppaction://hlinksldjump"/>
              </a:rPr>
              <a:t>Предложение товаров</a:t>
            </a:r>
            <a:endParaRPr lang="ru-RU" dirty="0"/>
          </a:p>
          <a:p>
            <a:r>
              <a:rPr lang="ru-RU" dirty="0">
                <a:hlinkClick r:id="rId6" action="ppaction://hlinksldjump"/>
              </a:rPr>
              <a:t>Обнаружение мошенничества</a:t>
            </a:r>
            <a:endParaRPr lang="ru-RU" dirty="0"/>
          </a:p>
          <a:p>
            <a:r>
              <a:rPr lang="ru-RU" dirty="0">
                <a:hlinkClick r:id="rId7" action="ppaction://hlinksldjump"/>
              </a:rPr>
              <a:t>Онлайн поддержка клиентов</a:t>
            </a:r>
            <a:endParaRPr lang="ru-RU" dirty="0"/>
          </a:p>
          <a:p>
            <a:r>
              <a:rPr lang="ru-RU" dirty="0">
                <a:hlinkClick r:id="rId8" action="ppaction://hlinksldjump"/>
              </a:rPr>
              <a:t>Новостные порталы</a:t>
            </a:r>
            <a:endParaRPr lang="ru-RU" dirty="0"/>
          </a:p>
          <a:p>
            <a:r>
              <a:rPr lang="ru-RU" dirty="0">
                <a:hlinkClick r:id="rId9" action="ppaction://hlinksldjump"/>
              </a:rPr>
              <a:t>Видеонаблюдения</a:t>
            </a:r>
            <a:endParaRPr lang="ru-RU" dirty="0"/>
          </a:p>
          <a:p>
            <a:r>
              <a:rPr lang="ru-RU" dirty="0">
                <a:hlinkClick r:id="rId10" action="ppaction://hlinksldjump"/>
              </a:rPr>
              <a:t>Рекомендации фильмов и музыки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46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B6769-EEE1-44A9-A05E-20E2FD90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Виртуальные личные помощники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DC531A-8F04-43DF-8678-131037636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Siri</a:t>
            </a:r>
            <a:r>
              <a:rPr lang="ru-RU" dirty="0"/>
              <a:t>, </a:t>
            </a:r>
            <a:r>
              <a:rPr lang="ru-RU" dirty="0" err="1"/>
              <a:t>Kortana</a:t>
            </a:r>
            <a:r>
              <a:rPr lang="ru-RU" dirty="0"/>
              <a:t> и другие интеллектуальные цифровые, персональные помощники на различных платформах (</a:t>
            </a:r>
            <a:r>
              <a:rPr lang="ru-RU" dirty="0" err="1"/>
              <a:t>iOS</a:t>
            </a:r>
            <a:r>
              <a:rPr lang="ru-RU" dirty="0"/>
              <a:t>, </a:t>
            </a:r>
            <a:r>
              <a:rPr lang="ru-RU" dirty="0" err="1"/>
              <a:t>Android</a:t>
            </a:r>
            <a:r>
              <a:rPr lang="ru-RU" dirty="0"/>
              <a:t> и </a:t>
            </a:r>
            <a:r>
              <a:rPr lang="ru-RU" dirty="0" err="1"/>
              <a:t>Windows</a:t>
            </a:r>
            <a:r>
              <a:rPr lang="ru-RU" dirty="0"/>
              <a:t>). Они помогают найти полезную информацию, о который вы у них просите используя естественный человеческий язык. ИИ в таких приложениях собирают информацию на ваших вопросах и используют ее, чтобы лучше понимать вашу речь и выводить результаты с учетом ваших предпочтений. </a:t>
            </a:r>
            <a:r>
              <a:rPr lang="ru-RU" dirty="0" err="1"/>
              <a:t>Microsoft</a:t>
            </a:r>
            <a:r>
              <a:rPr lang="ru-RU" dirty="0"/>
              <a:t> утверждает, что </a:t>
            </a:r>
            <a:r>
              <a:rPr lang="ru-RU" dirty="0" err="1"/>
              <a:t>Cortana</a:t>
            </a:r>
            <a:r>
              <a:rPr lang="ru-RU" dirty="0"/>
              <a:t> постоянно получает информацию о своих пользователях и в конечном итоге она будет способна предвидеть потребности своих клиентов. Виртуальные личные помощники обрабатывают огромное количество данных из различных источников, чтобы узнать больше о пользователях и стать более эффективными помощниками в поиске и обработки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50813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55682-09E5-4F76-A38B-84D0538FC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Видеоигры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048FBA-ED77-4012-B2E9-DC4B17A6E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Один из примеров использования искусственного интеллекта, с которым большинство людей вероятно знакомы, это видеоигры, которые уже давно используют ИИ. Сложность и эффективность ИИ в видеоиграх возросло в геометрической прогрессии в течении последних нескольких десятилетий, в результате чего видеоигровые персонажи способны вести себя совершенно непредсказуемым образом. Видеоигры активно используют ИИ для своих персонажей, которые могут анализировать окружающую среду для поиска объектов и взаимодействия с ними. Они способны укрываться, исследовать звуки, использовать фланговые маневры, общаться с другими персонажами и т.д.</a:t>
            </a:r>
          </a:p>
        </p:txBody>
      </p:sp>
    </p:spTree>
    <p:extLst>
      <p:ext uri="{BB962C8B-B14F-4D97-AF65-F5344CB8AC3E}">
        <p14:creationId xmlns:p14="http://schemas.microsoft.com/office/powerpoint/2010/main" val="318259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Синий цифровой тоннель (16 x 9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96_TF02895261_TF02895261.potx" id="{B6CEA06A-6068-4B4A-BA2F-705122E61509}" vid="{D5DC9138-7F6C-4334-982D-29E09F89611B}"/>
    </a:ext>
  </a:extLst>
</a:theme>
</file>

<file path=ppt/theme/theme2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purl.org/dc/dcmitype/"/>
    <ds:schemaRef ds:uri="4873beb7-5857-4685-be1f-d57550cc96cc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Бизнес-презентация с синим цифровым тоннелем (широкоэкранный формат)</Template>
  <TotalTime>0</TotalTime>
  <Words>1096</Words>
  <Application>Microsoft Office PowerPoint</Application>
  <PresentationFormat>Произвольный</PresentationFormat>
  <Paragraphs>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Corbel</vt:lpstr>
      <vt:lpstr>Синий цифровой тоннель (16 x 9)</vt:lpstr>
      <vt:lpstr>Искусственный интеллект</vt:lpstr>
      <vt:lpstr>Что такое искусственный интеллект (ИИ) </vt:lpstr>
      <vt:lpstr>Исследования в области ИИ ведутся по двум направлениям:</vt:lpstr>
      <vt:lpstr>Свойства систем ИИ:</vt:lpstr>
      <vt:lpstr>Использование ИИ</vt:lpstr>
      <vt:lpstr>Программа с ИИ и без ИИ</vt:lpstr>
      <vt:lpstr>Примеры ИИ, которые мы используем в повседневной жизни</vt:lpstr>
      <vt:lpstr>Виртуальные личные помощники </vt:lpstr>
      <vt:lpstr>Видеоигры </vt:lpstr>
      <vt:lpstr>Автомобили с искусственным интеллектом (самоуправляемые автомобили)</vt:lpstr>
      <vt:lpstr>Предложение товаров</vt:lpstr>
      <vt:lpstr>Обнаружение мошенничества</vt:lpstr>
      <vt:lpstr>Онлайн поддержка клиентов</vt:lpstr>
      <vt:lpstr>Новостные порталы</vt:lpstr>
      <vt:lpstr>Видеонаблюдения</vt:lpstr>
      <vt:lpstr>Рекомендации фильмов и музыки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2018-05-21T17:11:54Z</dcterms:created>
  <dcterms:modified xsi:type="dcterms:W3CDTF">2018-05-23T03:37:25Z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