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3CD94E-DCDD-486A-A626-2566B3C75C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8159-BE85-440A-BAAC-9C78F090E5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3868E-FCA1-40AE-9B8A-32A0C2B44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BB96-C8DB-4F95-A273-91A7D6680B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4F96-149F-4DC2-9A08-E646F8316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4EFF-B507-4705-914F-C7DD0B056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08507-B3C0-4EA5-A7C1-E1B8E6ED6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F445-FD4C-403A-B128-7890C4423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4BAAF-130B-42FE-8DA1-5A27D5E50E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2E7CE-413C-496C-B85C-4B1703B567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53303-2735-459A-AD99-741252725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1234ыярфенш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B40E70-F103-45BE-9E54-A9DE9D9434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bbc.co.uk/russian/learning_english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user/Linguaspectru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los-ameriki.ru/archive/made-in-usa/latest/1612/3528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arsonelt.com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sl-lab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eal-english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user/skurapat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ritishcouncil.org/teach-english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nglishclub.com/teach-english.htm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ewyorker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usyteacher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hetimes.co.uk/tto/new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vid.com/english-lesso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user/EnglishMeeti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sl.cerebralideas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terpals.net/Ksusha13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earnamericanenglishonline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lllo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y-english-dictionary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user/learnamericanenglish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63146" y="4201263"/>
            <a:ext cx="50806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изучения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Иностранного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5" y="1515644"/>
            <a:ext cx="9103390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715"/>
            <a:ext cx="9144000" cy="4262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" y="1515644"/>
            <a:ext cx="9046046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" y="1515644"/>
            <a:ext cx="9059497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6" y="1515644"/>
            <a:ext cx="9074627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2" y="1515644"/>
            <a:ext cx="9032595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" y="1515644"/>
            <a:ext cx="9130463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" y="1515644"/>
            <a:ext cx="9089853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6" y="1515644"/>
            <a:ext cx="9116927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091"/>
            <a:ext cx="9144000" cy="4269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644"/>
            <a:ext cx="9144000" cy="42708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" y="1515644"/>
            <a:ext cx="9061134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263" y="3244334"/>
            <a:ext cx="427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http://www.engvid.com/english-lessons/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" y="1515644"/>
            <a:ext cx="9086400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" y="1515644"/>
            <a:ext cx="9016154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0" y="1515644"/>
            <a:ext cx="8989420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708"/>
            <a:ext cx="9144000" cy="4194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" y="1515644"/>
            <a:ext cx="9130463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" y="1515644"/>
            <a:ext cx="9034146" cy="42708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3245"/>
            <a:ext cx="9144000" cy="42156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 globalization">
  <a:themeElements>
    <a:clrScheme name="Edu globaliz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 globalization</Template>
  <TotalTime>106</TotalTime>
  <Words>10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Edu globalization</vt:lpstr>
      <vt:lpstr>Интернет ресурсы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ресурсы</dc:title>
  <dc:creator>Nout4</dc:creator>
  <cp:lastModifiedBy>Admin</cp:lastModifiedBy>
  <cp:revision>25</cp:revision>
  <dcterms:created xsi:type="dcterms:W3CDTF">2013-12-30T12:13:06Z</dcterms:created>
  <dcterms:modified xsi:type="dcterms:W3CDTF">2015-01-20T20:42:31Z</dcterms:modified>
</cp:coreProperties>
</file>