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ИНТЕРЕСНЫЕ ФАКТЫ О МЫШЦАХ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ВЫПОЛНИЛ ЛУЦЕНКО ДМИТРИЙ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6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ТЕРЯЕТ МЫШЦЫ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Мышцы </a:t>
            </a:r>
            <a:r>
              <a:rPr lang="ru-RU" dirty="0"/>
              <a:t>не вечны. После 40 лет они начинаются активно сжигаться, в год человек начинает терять от 2 до 3 процентов мышечной ткани, после 60 лет - до 5 %. Поэтому тренировки в зрелом возрасте не менее важны, чем в молодости.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69" y="3864062"/>
            <a:ext cx="3862251" cy="25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МЫШЦЫ АТРОФИРУЮТСЯ ВДВОЕ БЫСТРЕЕ</a:t>
            </a:r>
            <a:r>
              <a:rPr lang="en-US" dirty="0" smtClean="0"/>
              <a:t>,</a:t>
            </a:r>
            <a:r>
              <a:rPr lang="ru-RU" dirty="0" smtClean="0"/>
              <a:t>НЕЖЕЛИ ВОССТАНАВЛИВАЮТСЯ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4927999" cy="3599316"/>
          </a:xfrm>
        </p:spPr>
        <p:txBody>
          <a:bodyPr>
            <a:normAutofit/>
          </a:bodyPr>
          <a:lstStyle/>
          <a:p>
            <a:r>
              <a:rPr lang="ru-RU" sz="2800" dirty="0"/>
              <a:t>Мышцы атрофируются вдвое быстрее, нежели восстанавливаются после нагрузок. Именно по этой причине космонавтам после долгого пребывания в космосе требуется немало времени, чтобы набрать прежнюю форму.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734" y="2336873"/>
            <a:ext cx="5711577" cy="38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ЛИЦО И ШЕЯ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Более 20% всех мышц размещены в зонах шеи и лица.</a:t>
            </a:r>
          </a:p>
        </p:txBody>
      </p:sp>
    </p:spTree>
    <p:extLst>
      <p:ext uri="{BB962C8B-B14F-4D97-AF65-F5344CB8AC3E}">
        <p14:creationId xmlns:p14="http://schemas.microsoft.com/office/powerpoint/2010/main" val="235399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ЧЕЛЮСТИ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997873" cy="3599316"/>
          </a:xfrm>
        </p:spPr>
        <p:txBody>
          <a:bodyPr>
            <a:normAutofit/>
          </a:bodyPr>
          <a:lstStyle/>
          <a:p>
            <a:r>
              <a:rPr lang="ru-RU" sz="3200" dirty="0"/>
              <a:t>Сильнейшими мышцами считаются челюстные. Только представьте, сила их сжатия превышает 300 кг.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132" y="339089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0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УЛЫБКА И ШАГ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005096" cy="3599316"/>
          </a:xfrm>
        </p:spPr>
        <p:txBody>
          <a:bodyPr>
            <a:normAutofit/>
          </a:bodyPr>
          <a:lstStyle/>
          <a:p>
            <a:r>
              <a:rPr lang="ru-RU" sz="3200" dirty="0"/>
              <a:t>Во время улыбки задействуется 17 разных мышц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А вот для совершения всего одного шага в действие приходит порядка 200 мышц.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15" y="4038868"/>
            <a:ext cx="3232361" cy="2400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46" y="403886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21</TotalTime>
  <Words>148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Берлин</vt:lpstr>
      <vt:lpstr>ИНТЕРЕСНЫЕ ФАКТЫ О МЫШЦАХ</vt:lpstr>
      <vt:lpstr>ЧЕЛОВЕК ТЕРЯЕТ МЫШЦЫ</vt:lpstr>
      <vt:lpstr>МЫШЦЫ АТРОФИРУЮТСЯ ВДВОЕ БЫСТРЕЕ,НЕЖЕЛИ ВОССТАНАВЛИВАЮТСЯ</vt:lpstr>
      <vt:lpstr>ЛИЦО И ШЕЯ</vt:lpstr>
      <vt:lpstr>ЧЕЛЮСТИ</vt:lpstr>
      <vt:lpstr>УЛЫБКА И ШАГ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МЫШЦАХ</dc:title>
  <dc:creator>Пользователь Windows</dc:creator>
  <cp:lastModifiedBy>Пользователь Windows</cp:lastModifiedBy>
  <cp:revision>2</cp:revision>
  <dcterms:created xsi:type="dcterms:W3CDTF">2019-10-22T07:06:48Z</dcterms:created>
  <dcterms:modified xsi:type="dcterms:W3CDTF">2019-10-22T07:28:22Z</dcterms:modified>
</cp:coreProperties>
</file>