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2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3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1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8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2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2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8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1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3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3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2579-03B1-4E1D-B8E5-4975997D1F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ED73-F718-4DA3-B489-C3E5029F5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64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5000" r="-1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619" y="1198719"/>
            <a:ext cx="12113444" cy="830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4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Информационная технология</a:t>
            </a:r>
            <a:endParaRPr lang="ru-RU" sz="48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056" y="208184"/>
            <a:ext cx="90308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Информационная технология </a:t>
            </a:r>
            <a:r>
              <a:rPr lang="ru-RU" sz="2800" dirty="0" smtClean="0">
                <a:solidFill>
                  <a:schemeClr val="bg1"/>
                </a:solidFill>
              </a:rPr>
              <a:t>- система взаимосвязанных методов и способов сбора, хранения, накопления, поиска, обработки информации на основе применения средств вычислительной техники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31" y="2024066"/>
            <a:ext cx="7468728" cy="42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505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Цель информационной технологии - производство информации для анализа человеком и принятие на его основе решения по выполнению какого-либо действия (управленческого решения).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Особенностью ИТ является то, что в ней и предметом и продуктом труда является информация, а орудиями труда - средства вычислительной техники и связи.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Основные принципы компьютерных (новых) информационных технологий: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· интерактивный режим (диалоговый или режим реального времени) работы с ПК;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· интегрированность (стыковка);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· гибкость процесса изменения как данных, так и постановок задач.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Средства и методы информационных технологий включают в себя: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· комплекс технических средств;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· средства управления техническим комплексом;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· организационно-методическое обеспечение.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0028" y="0"/>
            <a:ext cx="9678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Комплекс технических средств </a:t>
            </a:r>
            <a:r>
              <a:rPr lang="ru-RU" sz="2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— это совокупность инструментов, приспособлений, машин, механизмов и автоматических устройств, с помощью которых осуществляется собственно информационное преобразование.</a:t>
            </a:r>
            <a:endParaRPr lang="ru-RU" sz="2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089"/>
          <a:stretch/>
        </p:blipFill>
        <p:spPr>
          <a:xfrm>
            <a:off x="3538710" y="2246769"/>
            <a:ext cx="5208846" cy="43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1493" y="0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Организационно—методическое обеспечение </a:t>
            </a:r>
            <a:r>
              <a:rPr lang="ru-RU" sz="2000" dirty="0" smtClean="0">
                <a:solidFill>
                  <a:schemeClr val="bg1"/>
                </a:solidFill>
              </a:rPr>
              <a:t>увязывает реализацию всех действий технических средств и персонала в единый монологический процесс в соответствии с назначением конкретного информационного преобразования и включает в себя: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· нормативно-методические материалы по подготовке и оформлению различных документов в рамках решения конкретной задачи;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· инструктивные и нормативные материалы по эксплуатации технических средств, в том числе по технике безопасности работы и по условиям поддержания нормальной работоспособности оборудования;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· инструктивные и нормативно-методические материалы по организации работы персонала в рамках конкретной информационной технологии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19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178" y="665039"/>
            <a:ext cx="42483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Основными свойствами информационной технологии являются:</a:t>
            </a:r>
          </a:p>
          <a:p>
            <a:endParaRPr lang="ru-RU" sz="2000" b="1" i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целесообразность,</a:t>
            </a:r>
          </a:p>
          <a:p>
            <a:endParaRPr lang="ru-RU" sz="2000" b="1" i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наличие компонентов и структуры,</a:t>
            </a:r>
          </a:p>
          <a:p>
            <a:endParaRPr lang="ru-RU" sz="2000" b="1" i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взаимодействие с внешней средой,</a:t>
            </a:r>
          </a:p>
          <a:p>
            <a:endParaRPr lang="ru-RU" sz="2000" b="1" i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целостность,</a:t>
            </a:r>
          </a:p>
          <a:p>
            <a:endParaRPr lang="ru-RU" sz="2000" b="1" i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развитие во времени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25" y="763571"/>
            <a:ext cx="6278337" cy="43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5802" y="0"/>
            <a:ext cx="10887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Роль информационных технологий в развитии экономики и общества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Основополагающим фактором для построения автоматизированной информационной технологии с привязкой ее к принятой модели управления и существующей информационной инфраструктуре является область функционирования экономического объекта, в соответствии с которой предприятия и организации можно разделить на группы.</a:t>
            </a:r>
          </a:p>
          <a:p>
            <a:endParaRPr lang="ru-RU" sz="2000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В свою очередь производственные предприятия, имеющие специфику промышленной деятельности, можно классифицировать по шести основным классификационным признакам.</a:t>
            </a:r>
            <a:endParaRPr lang="ru-RU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02" y="2592252"/>
            <a:ext cx="6643917" cy="37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882" y="0"/>
            <a:ext cx="430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Эффективность функционирования информационной технологии определяется ее основными свойствами, к которым относятся следующие: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1. </a:t>
            </a:r>
            <a:r>
              <a:rPr lang="ru-RU" sz="2000" dirty="0" smtClean="0">
                <a:solidFill>
                  <a:srgbClr val="C00000"/>
                </a:solidFill>
              </a:rPr>
              <a:t>Целесообразность </a:t>
            </a:r>
            <a:r>
              <a:rPr lang="ru-RU" sz="2000" dirty="0" smtClean="0">
                <a:solidFill>
                  <a:schemeClr val="bg1"/>
                </a:solidFill>
              </a:rPr>
              <a:t>– состоит в повышении эффективности производства за счет внедрения современных средств вычислительной техники, распределенных баз данных, различных вычислительных сетей, что позволяет обеспечить эффективную циркуляцию и переработку информации.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2. Наличие компонентов и структуры.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790" y="697583"/>
            <a:ext cx="5882325" cy="44117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62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565" y="226346"/>
            <a:ext cx="53230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Структура информационной технологии – это внутренняя организация, представляющая собой взаимосвязи образующих ее компонентов, объединенных в две большие группы: опорную технологию и базу знаний.</a:t>
            </a:r>
          </a:p>
          <a:p>
            <a:endParaRPr lang="ru-RU" b="1" i="1" dirty="0" smtClean="0"/>
          </a:p>
          <a:p>
            <a:r>
              <a:rPr lang="ru-RU" b="1" i="1" dirty="0" smtClean="0"/>
              <a:t>Модели предметной области – совокупность описаний, обеспечивающих взаимопонимание между пользователями: специалистами предприятия и разработчиками.</a:t>
            </a:r>
          </a:p>
          <a:p>
            <a:endParaRPr lang="ru-RU" b="1" i="1" dirty="0" smtClean="0"/>
          </a:p>
          <a:p>
            <a:r>
              <a:rPr lang="ru-RU" b="1" i="1" dirty="0" smtClean="0"/>
              <a:t>Опорная технология – совокупность аппаратных средств автоматизации, системного и инструментального программного обеспечения, на основе которых реализуются подсистемы хранения и переработки информации.</a:t>
            </a:r>
          </a:p>
          <a:p>
            <a:endParaRPr lang="ru-RU" b="1" i="1" dirty="0" smtClean="0"/>
          </a:p>
          <a:p>
            <a:r>
              <a:rPr lang="ru-RU" b="1" i="1" dirty="0" smtClean="0"/>
              <a:t>База знаний представляет собой совокупность знаний, хранящихся в памяти ЭВМ.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0059"/>
          <a:stretch/>
        </p:blipFill>
        <p:spPr>
          <a:xfrm>
            <a:off x="6736680" y="1556939"/>
            <a:ext cx="4839436" cy="31281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8326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54</TotalTime>
  <Words>472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FangSong</vt:lpstr>
      <vt:lpstr>Arial</vt:lpstr>
      <vt:lpstr>Century Schoolbook</vt:lpstr>
      <vt:lpstr>Constantia</vt:lpstr>
      <vt:lpstr>Courier New</vt:lpstr>
      <vt:lpstr>Georgia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123232</dc:creator>
  <cp:lastModifiedBy>педагог</cp:lastModifiedBy>
  <cp:revision>8</cp:revision>
  <dcterms:created xsi:type="dcterms:W3CDTF">2020-09-16T20:46:51Z</dcterms:created>
  <dcterms:modified xsi:type="dcterms:W3CDTF">2020-09-23T11:09:55Z</dcterms:modified>
</cp:coreProperties>
</file>